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16" r:id="rId3"/>
    <p:sldId id="354" r:id="rId4"/>
    <p:sldId id="350" r:id="rId5"/>
    <p:sldId id="351" r:id="rId6"/>
    <p:sldId id="352" r:id="rId7"/>
    <p:sldId id="363" r:id="rId8"/>
    <p:sldId id="353" r:id="rId9"/>
    <p:sldId id="378" r:id="rId10"/>
    <p:sldId id="377" r:id="rId11"/>
    <p:sldId id="375" r:id="rId12"/>
    <p:sldId id="371" r:id="rId13"/>
    <p:sldId id="3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77A"/>
    <a:srgbClr val="005828"/>
    <a:srgbClr val="034B4D"/>
    <a:srgbClr val="800000"/>
    <a:srgbClr val="617F74"/>
    <a:srgbClr val="7E9A8B"/>
    <a:srgbClr val="023B3C"/>
    <a:srgbClr val="19D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8" autoAdjust="0"/>
    <p:restoredTop sz="99718" autoAdjust="0"/>
  </p:normalViewPr>
  <p:slideViewPr>
    <p:cSldViewPr snapToGrid="0">
      <p:cViewPr varScale="1">
        <p:scale>
          <a:sx n="68" d="100"/>
          <a:sy n="68" d="100"/>
        </p:scale>
        <p:origin x="38" y="355"/>
      </p:cViewPr>
      <p:guideLst>
        <p:guide orient="horz" pos="2160"/>
        <p:guide pos="3840"/>
      </p:guideLst>
    </p:cSldViewPr>
  </p:slideViewPr>
  <p:outlineViewPr>
    <p:cViewPr>
      <p:scale>
        <a:sx n="33" d="100"/>
        <a:sy n="33" d="100"/>
      </p:scale>
      <p:origin x="0" y="61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C6365-1FA0-469C-BF1B-4EF1211B1D1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6686EEBC-BB83-49D4-8E1C-E6B97133130A}">
      <dgm:prSet phldrT="[Текст]" custT="1"/>
      <dgm:spPr>
        <a:solidFill>
          <a:schemeClr val="accent1">
            <a:lumMod val="40000"/>
            <a:lumOff val="60000"/>
          </a:schemeClr>
        </a:solidFill>
      </dgm:spPr>
      <dgm:t>
        <a:bodyPr/>
        <a:lstStyle/>
        <a:p>
          <a:r>
            <a:rPr lang="en-US" sz="2000" b="0" dirty="0">
              <a:solidFill>
                <a:schemeClr val="tx1"/>
              </a:solidFill>
            </a:rPr>
            <a:t>By the end of the course, successful students will have:</a:t>
          </a:r>
          <a:endParaRPr lang="ru-RU" sz="2000" dirty="0">
            <a:solidFill>
              <a:schemeClr val="tx1"/>
            </a:solidFill>
          </a:endParaRPr>
        </a:p>
      </dgm:t>
    </dgm:pt>
    <dgm:pt modelId="{D79AC62A-6240-4BBB-9823-04F57DF5ECF7}" type="parTrans" cxnId="{6F98F250-20C3-49A6-95AE-62584EA9D6E2}">
      <dgm:prSet/>
      <dgm:spPr/>
      <dgm:t>
        <a:bodyPr/>
        <a:lstStyle/>
        <a:p>
          <a:endParaRPr lang="ru-RU" sz="2000">
            <a:solidFill>
              <a:schemeClr val="tx1"/>
            </a:solidFill>
          </a:endParaRPr>
        </a:p>
      </dgm:t>
    </dgm:pt>
    <dgm:pt modelId="{71E70A7C-58D4-4B8B-9898-171DD426FEBD}" type="sibTrans" cxnId="{6F98F250-20C3-49A6-95AE-62584EA9D6E2}">
      <dgm:prSet/>
      <dgm:spPr/>
      <dgm:t>
        <a:bodyPr/>
        <a:lstStyle/>
        <a:p>
          <a:endParaRPr lang="ru-RU" sz="2000">
            <a:solidFill>
              <a:schemeClr val="tx1"/>
            </a:solidFill>
          </a:endParaRPr>
        </a:p>
      </dgm:t>
    </dgm:pt>
    <dgm:pt modelId="{96800C15-14C8-44A6-9B20-BD973ED00516}">
      <dgm:prSet phldrT="[Текст]"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dirty="0">
              <a:solidFill>
                <a:schemeClr val="tx1"/>
              </a:solidFill>
            </a:rPr>
            <a:t>Substantiation of the environmental project concept, key international and UA national</a:t>
          </a:r>
          <a:r>
            <a:rPr lang="uk-UA" sz="2000" b="0" dirty="0">
              <a:solidFill>
                <a:schemeClr val="tx1"/>
              </a:solidFill>
            </a:rPr>
            <a:t> </a:t>
          </a:r>
          <a:r>
            <a:rPr lang="en-US" sz="2000" b="0" dirty="0">
              <a:solidFill>
                <a:schemeClr val="tx1"/>
              </a:solidFill>
            </a:rPr>
            <a:t>legislation, modern approaches and tools to project functional analysis and assessment;</a:t>
          </a:r>
          <a:endParaRPr lang="ru-RU" sz="2000" dirty="0">
            <a:solidFill>
              <a:schemeClr val="tx1"/>
            </a:solidFill>
          </a:endParaRPr>
        </a:p>
      </dgm:t>
    </dgm:pt>
    <dgm:pt modelId="{D0955775-051B-4DF5-8348-98D9289035C3}" type="parTrans" cxnId="{242E5402-38C7-41CC-AC11-12E04F7AE0E4}">
      <dgm:prSet custT="1"/>
      <dgm:spPr/>
      <dgm:t>
        <a:bodyPr/>
        <a:lstStyle/>
        <a:p>
          <a:endParaRPr lang="ru-RU" sz="2000">
            <a:solidFill>
              <a:schemeClr val="tx1"/>
            </a:solidFill>
          </a:endParaRPr>
        </a:p>
      </dgm:t>
    </dgm:pt>
    <dgm:pt modelId="{277D107E-FCBF-45AF-8C28-F5F7B6B3F5BE}" type="sibTrans" cxnId="{242E5402-38C7-41CC-AC11-12E04F7AE0E4}">
      <dgm:prSet/>
      <dgm:spPr/>
      <dgm:t>
        <a:bodyPr/>
        <a:lstStyle/>
        <a:p>
          <a:endParaRPr lang="ru-RU" sz="2000">
            <a:solidFill>
              <a:schemeClr val="tx1"/>
            </a:solidFill>
          </a:endParaRPr>
        </a:p>
      </dgm:t>
    </dgm:pt>
    <dgm:pt modelId="{B72A1256-1D05-4BF0-BE12-E3BB5DDC7600}">
      <dgm:prSet phldrT="[Текст]"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dirty="0">
              <a:solidFill>
                <a:schemeClr val="tx1"/>
              </a:solidFill>
            </a:rPr>
            <a:t>Ecological and economic consequences of anthropogenic impact on the natural</a:t>
          </a:r>
          <a:r>
            <a:rPr lang="uk-UA" sz="2000" b="0" dirty="0">
              <a:solidFill>
                <a:schemeClr val="tx1"/>
              </a:solidFill>
            </a:rPr>
            <a:t> </a:t>
          </a:r>
          <a:r>
            <a:rPr lang="en-US" sz="2000" b="0" dirty="0">
              <a:solidFill>
                <a:schemeClr val="tx1"/>
              </a:solidFill>
            </a:rPr>
            <a:t>environment, determination of its ecologically safe changes and means of preservation;</a:t>
          </a:r>
          <a:endParaRPr lang="ru-RU" sz="2000" dirty="0">
            <a:solidFill>
              <a:schemeClr val="tx1"/>
            </a:solidFill>
          </a:endParaRPr>
        </a:p>
      </dgm:t>
    </dgm:pt>
    <dgm:pt modelId="{FD0585E9-1566-4C40-97E8-18A4E6A3D464}" type="parTrans" cxnId="{BA9EF8FF-365E-4F96-9CCC-0892ABD3E1E1}">
      <dgm:prSet custT="1"/>
      <dgm:spPr/>
      <dgm:t>
        <a:bodyPr/>
        <a:lstStyle/>
        <a:p>
          <a:endParaRPr lang="ru-RU" sz="2000">
            <a:solidFill>
              <a:schemeClr val="tx1"/>
            </a:solidFill>
          </a:endParaRPr>
        </a:p>
      </dgm:t>
    </dgm:pt>
    <dgm:pt modelId="{E5C90B40-F2C9-4EF5-AA24-754AEDCBC75C}" type="sibTrans" cxnId="{BA9EF8FF-365E-4F96-9CCC-0892ABD3E1E1}">
      <dgm:prSet/>
      <dgm:spPr/>
      <dgm:t>
        <a:bodyPr/>
        <a:lstStyle/>
        <a:p>
          <a:endParaRPr lang="ru-RU" sz="2000">
            <a:solidFill>
              <a:schemeClr val="tx1"/>
            </a:solidFill>
          </a:endParaRPr>
        </a:p>
      </dgm:t>
    </dgm:pt>
    <dgm:pt modelId="{C22C82C8-C920-425B-8872-113CEF8C996C}">
      <dgm:prSet phldrT="[Текст]"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dirty="0">
              <a:solidFill>
                <a:schemeClr val="tx1"/>
              </a:solidFill>
            </a:rPr>
            <a:t>To develop scientifically sound recommendations to support project management decisions;</a:t>
          </a:r>
          <a:endParaRPr lang="ru-RU" sz="2000" dirty="0">
            <a:solidFill>
              <a:schemeClr val="tx1"/>
            </a:solidFill>
          </a:endParaRPr>
        </a:p>
      </dgm:t>
    </dgm:pt>
    <dgm:pt modelId="{94E4C418-56AE-4465-834D-FA02F017AF24}" type="parTrans" cxnId="{2B4BFC53-CC24-4A2D-B82A-E6647880ED37}">
      <dgm:prSet custT="1"/>
      <dgm:spPr/>
      <dgm:t>
        <a:bodyPr/>
        <a:lstStyle/>
        <a:p>
          <a:endParaRPr lang="ru-RU" sz="2000">
            <a:solidFill>
              <a:schemeClr val="tx1"/>
            </a:solidFill>
          </a:endParaRPr>
        </a:p>
      </dgm:t>
    </dgm:pt>
    <dgm:pt modelId="{AAD97F1C-FB6E-4D6C-A934-C5B271FC7DFA}" type="sibTrans" cxnId="{2B4BFC53-CC24-4A2D-B82A-E6647880ED37}">
      <dgm:prSet/>
      <dgm:spPr/>
      <dgm:t>
        <a:bodyPr/>
        <a:lstStyle/>
        <a:p>
          <a:endParaRPr lang="ru-RU" sz="2000">
            <a:solidFill>
              <a:schemeClr val="tx1"/>
            </a:solidFill>
          </a:endParaRPr>
        </a:p>
      </dgm:t>
    </dgm:pt>
    <dgm:pt modelId="{1C643DE9-034C-4CE8-8FD2-221242134DAE}">
      <dgm:prSet custT="1"/>
      <dgm:spPr>
        <a:solidFill>
          <a:schemeClr val="accent1">
            <a:lumMod val="40000"/>
            <a:lumOff val="60000"/>
          </a:schemeClr>
        </a:solidFill>
      </dgm:spPr>
      <dgm:t>
        <a:bodyPr/>
        <a:lstStyle/>
        <a:p>
          <a:r>
            <a:rPr lang="en-US" sz="2000" b="0" dirty="0">
              <a:solidFill>
                <a:schemeClr val="tx1"/>
              </a:solidFill>
            </a:rPr>
            <a:t>To develop and analyze of environmental projects;</a:t>
          </a:r>
          <a:endParaRPr lang="ru-RU" sz="2000" dirty="0">
            <a:solidFill>
              <a:schemeClr val="tx1"/>
            </a:solidFill>
          </a:endParaRPr>
        </a:p>
      </dgm:t>
    </dgm:pt>
    <dgm:pt modelId="{CC125B88-FB99-4426-9F27-37169C74FA2F}" type="parTrans" cxnId="{9152CAEF-C05A-4ECB-9D0A-B9A4B6743589}">
      <dgm:prSet custT="1"/>
      <dgm:spPr/>
      <dgm:t>
        <a:bodyPr/>
        <a:lstStyle/>
        <a:p>
          <a:endParaRPr lang="ru-RU" sz="2000">
            <a:solidFill>
              <a:schemeClr val="tx1"/>
            </a:solidFill>
          </a:endParaRPr>
        </a:p>
      </dgm:t>
    </dgm:pt>
    <dgm:pt modelId="{3B9C7D60-CE35-45D3-8742-6C06D8ED3DB4}" type="sibTrans" cxnId="{9152CAEF-C05A-4ECB-9D0A-B9A4B6743589}">
      <dgm:prSet/>
      <dgm:spPr/>
      <dgm:t>
        <a:bodyPr/>
        <a:lstStyle/>
        <a:p>
          <a:endParaRPr lang="ru-RU" sz="2000">
            <a:solidFill>
              <a:schemeClr val="tx1"/>
            </a:solidFill>
          </a:endParaRPr>
        </a:p>
      </dgm:t>
    </dgm:pt>
    <dgm:pt modelId="{7364F22D-B5DD-426D-858F-E7803A7F70DB}">
      <dgm:prSet custT="1"/>
      <dgm:spPr>
        <a:solidFill>
          <a:schemeClr val="accent1">
            <a:lumMod val="40000"/>
            <a:lumOff val="6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dirty="0">
              <a:solidFill>
                <a:schemeClr val="tx1"/>
              </a:solidFill>
            </a:rPr>
            <a:t>To develop scientifically sound recommendations to support management decisions in</a:t>
          </a:r>
          <a:r>
            <a:rPr lang="uk-UA" sz="2000" b="0" dirty="0">
              <a:solidFill>
                <a:schemeClr val="tx1"/>
              </a:solidFill>
            </a:rPr>
            <a:t> </a:t>
          </a:r>
          <a:r>
            <a:rPr lang="en-US" sz="2000" b="0" dirty="0">
              <a:solidFill>
                <a:schemeClr val="tx1"/>
              </a:solidFill>
            </a:rPr>
            <a:t>environmental protection and nature restoration activity</a:t>
          </a:r>
          <a:r>
            <a:rPr lang="uk-UA" sz="2000" b="0" dirty="0">
              <a:solidFill>
                <a:schemeClr val="tx1"/>
              </a:solidFill>
            </a:rPr>
            <a:t>.</a:t>
          </a:r>
          <a:endParaRPr lang="ru-RU" sz="2000" dirty="0">
            <a:solidFill>
              <a:schemeClr val="tx1"/>
            </a:solidFill>
          </a:endParaRPr>
        </a:p>
      </dgm:t>
    </dgm:pt>
    <dgm:pt modelId="{FF5ADCD9-8C3D-42ED-96F6-97835F4038DC}" type="parTrans" cxnId="{CFD7DB38-8CBF-4012-9895-34F9D40A1111}">
      <dgm:prSet custT="1"/>
      <dgm:spPr/>
      <dgm:t>
        <a:bodyPr/>
        <a:lstStyle/>
        <a:p>
          <a:endParaRPr lang="ru-RU" sz="2000">
            <a:solidFill>
              <a:schemeClr val="tx1"/>
            </a:solidFill>
          </a:endParaRPr>
        </a:p>
      </dgm:t>
    </dgm:pt>
    <dgm:pt modelId="{7AC026E4-AB7E-4610-856B-8E93C9DD5141}" type="sibTrans" cxnId="{CFD7DB38-8CBF-4012-9895-34F9D40A1111}">
      <dgm:prSet/>
      <dgm:spPr/>
      <dgm:t>
        <a:bodyPr/>
        <a:lstStyle/>
        <a:p>
          <a:endParaRPr lang="ru-RU" sz="2000">
            <a:solidFill>
              <a:schemeClr val="tx1"/>
            </a:solidFill>
          </a:endParaRPr>
        </a:p>
      </dgm:t>
    </dgm:pt>
    <dgm:pt modelId="{02412B22-0E85-4F7D-AFD6-DB6D5A5760BC}" type="pres">
      <dgm:prSet presAssocID="{0CCC6365-1FA0-469C-BF1B-4EF1211B1D16}" presName="Name0" presStyleCnt="0">
        <dgm:presLayoutVars>
          <dgm:chPref val="1"/>
          <dgm:dir/>
          <dgm:animOne val="branch"/>
          <dgm:animLvl val="lvl"/>
          <dgm:resizeHandles val="exact"/>
        </dgm:presLayoutVars>
      </dgm:prSet>
      <dgm:spPr/>
      <dgm:t>
        <a:bodyPr/>
        <a:lstStyle/>
        <a:p>
          <a:endParaRPr lang="ru-RU"/>
        </a:p>
      </dgm:t>
    </dgm:pt>
    <dgm:pt modelId="{A60C344C-F35C-44E0-8F33-2A8111242678}" type="pres">
      <dgm:prSet presAssocID="{6686EEBC-BB83-49D4-8E1C-E6B97133130A}" presName="root1" presStyleCnt="0"/>
      <dgm:spPr/>
    </dgm:pt>
    <dgm:pt modelId="{0CBACEF3-A073-4724-B5FD-A51D75FE0993}" type="pres">
      <dgm:prSet presAssocID="{6686EEBC-BB83-49D4-8E1C-E6B97133130A}" presName="LevelOneTextNode" presStyleLbl="node0" presStyleIdx="0" presStyleCnt="1" custScaleY="142257">
        <dgm:presLayoutVars>
          <dgm:chPref val="3"/>
        </dgm:presLayoutVars>
      </dgm:prSet>
      <dgm:spPr/>
      <dgm:t>
        <a:bodyPr/>
        <a:lstStyle/>
        <a:p>
          <a:endParaRPr lang="ru-RU"/>
        </a:p>
      </dgm:t>
    </dgm:pt>
    <dgm:pt modelId="{4C83F970-BA3D-447A-9708-5C2C372D8A90}" type="pres">
      <dgm:prSet presAssocID="{6686EEBC-BB83-49D4-8E1C-E6B97133130A}" presName="level2hierChild" presStyleCnt="0"/>
      <dgm:spPr/>
    </dgm:pt>
    <dgm:pt modelId="{AC577054-6E58-4D06-AED3-DD16F9CA7E13}" type="pres">
      <dgm:prSet presAssocID="{D0955775-051B-4DF5-8348-98D9289035C3}" presName="conn2-1" presStyleLbl="parChTrans1D2" presStyleIdx="0" presStyleCnt="5"/>
      <dgm:spPr/>
      <dgm:t>
        <a:bodyPr/>
        <a:lstStyle/>
        <a:p>
          <a:endParaRPr lang="ru-RU"/>
        </a:p>
      </dgm:t>
    </dgm:pt>
    <dgm:pt modelId="{07B241CD-F425-46AE-8C4A-AFAADB586E7D}" type="pres">
      <dgm:prSet presAssocID="{D0955775-051B-4DF5-8348-98D9289035C3}" presName="connTx" presStyleLbl="parChTrans1D2" presStyleIdx="0" presStyleCnt="5"/>
      <dgm:spPr/>
      <dgm:t>
        <a:bodyPr/>
        <a:lstStyle/>
        <a:p>
          <a:endParaRPr lang="ru-RU"/>
        </a:p>
      </dgm:t>
    </dgm:pt>
    <dgm:pt modelId="{46B5EFFF-F172-4081-8A1A-00AD69CA7A01}" type="pres">
      <dgm:prSet presAssocID="{96800C15-14C8-44A6-9B20-BD973ED00516}" presName="root2" presStyleCnt="0"/>
      <dgm:spPr/>
    </dgm:pt>
    <dgm:pt modelId="{24FBE08F-11F1-4983-90FC-9E3FA2F516AB}" type="pres">
      <dgm:prSet presAssocID="{96800C15-14C8-44A6-9B20-BD973ED00516}" presName="LevelTwoTextNode" presStyleLbl="node2" presStyleIdx="0" presStyleCnt="5" custScaleX="393989" custScaleY="153756">
        <dgm:presLayoutVars>
          <dgm:chPref val="3"/>
        </dgm:presLayoutVars>
      </dgm:prSet>
      <dgm:spPr/>
      <dgm:t>
        <a:bodyPr/>
        <a:lstStyle/>
        <a:p>
          <a:endParaRPr lang="ru-RU"/>
        </a:p>
      </dgm:t>
    </dgm:pt>
    <dgm:pt modelId="{CA418333-F134-4327-A100-C878816AC27C}" type="pres">
      <dgm:prSet presAssocID="{96800C15-14C8-44A6-9B20-BD973ED00516}" presName="level3hierChild" presStyleCnt="0"/>
      <dgm:spPr/>
    </dgm:pt>
    <dgm:pt modelId="{35668DF7-1C7A-4F94-B21B-93EA6B1868D1}" type="pres">
      <dgm:prSet presAssocID="{FD0585E9-1566-4C40-97E8-18A4E6A3D464}" presName="conn2-1" presStyleLbl="parChTrans1D2" presStyleIdx="1" presStyleCnt="5"/>
      <dgm:spPr/>
      <dgm:t>
        <a:bodyPr/>
        <a:lstStyle/>
        <a:p>
          <a:endParaRPr lang="ru-RU"/>
        </a:p>
      </dgm:t>
    </dgm:pt>
    <dgm:pt modelId="{E706F34B-F960-4B91-9B94-E548EB892D7A}" type="pres">
      <dgm:prSet presAssocID="{FD0585E9-1566-4C40-97E8-18A4E6A3D464}" presName="connTx" presStyleLbl="parChTrans1D2" presStyleIdx="1" presStyleCnt="5"/>
      <dgm:spPr/>
      <dgm:t>
        <a:bodyPr/>
        <a:lstStyle/>
        <a:p>
          <a:endParaRPr lang="ru-RU"/>
        </a:p>
      </dgm:t>
    </dgm:pt>
    <dgm:pt modelId="{57600D92-1A79-4E5B-B8C3-8CA540396D4E}" type="pres">
      <dgm:prSet presAssocID="{B72A1256-1D05-4BF0-BE12-E3BB5DDC7600}" presName="root2" presStyleCnt="0"/>
      <dgm:spPr/>
    </dgm:pt>
    <dgm:pt modelId="{FB8BF3E2-DB6E-499C-B229-F50D43D7DDE9}" type="pres">
      <dgm:prSet presAssocID="{B72A1256-1D05-4BF0-BE12-E3BB5DDC7600}" presName="LevelTwoTextNode" presStyleLbl="node2" presStyleIdx="1" presStyleCnt="5" custScaleX="394507" custScaleY="147768">
        <dgm:presLayoutVars>
          <dgm:chPref val="3"/>
        </dgm:presLayoutVars>
      </dgm:prSet>
      <dgm:spPr/>
      <dgm:t>
        <a:bodyPr/>
        <a:lstStyle/>
        <a:p>
          <a:endParaRPr lang="ru-RU"/>
        </a:p>
      </dgm:t>
    </dgm:pt>
    <dgm:pt modelId="{CBF47881-8960-4ACD-BF08-B05533981600}" type="pres">
      <dgm:prSet presAssocID="{B72A1256-1D05-4BF0-BE12-E3BB5DDC7600}" presName="level3hierChild" presStyleCnt="0"/>
      <dgm:spPr/>
    </dgm:pt>
    <dgm:pt modelId="{B524611E-B3A8-4383-B358-805FC40AF41D}" type="pres">
      <dgm:prSet presAssocID="{94E4C418-56AE-4465-834D-FA02F017AF24}" presName="conn2-1" presStyleLbl="parChTrans1D2" presStyleIdx="2" presStyleCnt="5"/>
      <dgm:spPr/>
      <dgm:t>
        <a:bodyPr/>
        <a:lstStyle/>
        <a:p>
          <a:endParaRPr lang="ru-RU"/>
        </a:p>
      </dgm:t>
    </dgm:pt>
    <dgm:pt modelId="{A71191C7-ED93-41B0-BD60-2C7C713D5CD4}" type="pres">
      <dgm:prSet presAssocID="{94E4C418-56AE-4465-834D-FA02F017AF24}" presName="connTx" presStyleLbl="parChTrans1D2" presStyleIdx="2" presStyleCnt="5"/>
      <dgm:spPr/>
      <dgm:t>
        <a:bodyPr/>
        <a:lstStyle/>
        <a:p>
          <a:endParaRPr lang="ru-RU"/>
        </a:p>
      </dgm:t>
    </dgm:pt>
    <dgm:pt modelId="{5826C1F2-5D66-4239-A8E8-C75CF9D5EEA0}" type="pres">
      <dgm:prSet presAssocID="{C22C82C8-C920-425B-8872-113CEF8C996C}" presName="root2" presStyleCnt="0"/>
      <dgm:spPr/>
    </dgm:pt>
    <dgm:pt modelId="{528241C2-5820-45C9-A53C-2C72BE3B37CB}" type="pres">
      <dgm:prSet presAssocID="{C22C82C8-C920-425B-8872-113CEF8C996C}" presName="LevelTwoTextNode" presStyleLbl="node2" presStyleIdx="2" presStyleCnt="5" custScaleX="394862" custScaleY="105731">
        <dgm:presLayoutVars>
          <dgm:chPref val="3"/>
        </dgm:presLayoutVars>
      </dgm:prSet>
      <dgm:spPr/>
      <dgm:t>
        <a:bodyPr/>
        <a:lstStyle/>
        <a:p>
          <a:endParaRPr lang="ru-RU"/>
        </a:p>
      </dgm:t>
    </dgm:pt>
    <dgm:pt modelId="{77D32859-E36D-4A9A-929D-9BB6805C5B02}" type="pres">
      <dgm:prSet presAssocID="{C22C82C8-C920-425B-8872-113CEF8C996C}" presName="level3hierChild" presStyleCnt="0"/>
      <dgm:spPr/>
    </dgm:pt>
    <dgm:pt modelId="{6BD0EF85-7642-42FF-BBCF-5388397F4356}" type="pres">
      <dgm:prSet presAssocID="{CC125B88-FB99-4426-9F27-37169C74FA2F}" presName="conn2-1" presStyleLbl="parChTrans1D2" presStyleIdx="3" presStyleCnt="5"/>
      <dgm:spPr/>
      <dgm:t>
        <a:bodyPr/>
        <a:lstStyle/>
        <a:p>
          <a:endParaRPr lang="ru-RU"/>
        </a:p>
      </dgm:t>
    </dgm:pt>
    <dgm:pt modelId="{C0EC4029-3740-4C89-B5F2-D077D9ED44A7}" type="pres">
      <dgm:prSet presAssocID="{CC125B88-FB99-4426-9F27-37169C74FA2F}" presName="connTx" presStyleLbl="parChTrans1D2" presStyleIdx="3" presStyleCnt="5"/>
      <dgm:spPr/>
      <dgm:t>
        <a:bodyPr/>
        <a:lstStyle/>
        <a:p>
          <a:endParaRPr lang="ru-RU"/>
        </a:p>
      </dgm:t>
    </dgm:pt>
    <dgm:pt modelId="{2FE39493-5E57-486E-954A-C1EFAC799B39}" type="pres">
      <dgm:prSet presAssocID="{1C643DE9-034C-4CE8-8FD2-221242134DAE}" presName="root2" presStyleCnt="0"/>
      <dgm:spPr/>
    </dgm:pt>
    <dgm:pt modelId="{3A64946A-3CA8-40FB-B90C-FC32B06C41DF}" type="pres">
      <dgm:prSet presAssocID="{1C643DE9-034C-4CE8-8FD2-221242134DAE}" presName="LevelTwoTextNode" presStyleLbl="node2" presStyleIdx="3" presStyleCnt="5" custScaleX="397787">
        <dgm:presLayoutVars>
          <dgm:chPref val="3"/>
        </dgm:presLayoutVars>
      </dgm:prSet>
      <dgm:spPr/>
      <dgm:t>
        <a:bodyPr/>
        <a:lstStyle/>
        <a:p>
          <a:endParaRPr lang="ru-RU"/>
        </a:p>
      </dgm:t>
    </dgm:pt>
    <dgm:pt modelId="{18368526-D81C-40F8-A268-4EB84798B90D}" type="pres">
      <dgm:prSet presAssocID="{1C643DE9-034C-4CE8-8FD2-221242134DAE}" presName="level3hierChild" presStyleCnt="0"/>
      <dgm:spPr/>
    </dgm:pt>
    <dgm:pt modelId="{9D83F56C-1B41-4C0B-AD61-47B4EC1D3C83}" type="pres">
      <dgm:prSet presAssocID="{FF5ADCD9-8C3D-42ED-96F6-97835F4038DC}" presName="conn2-1" presStyleLbl="parChTrans1D2" presStyleIdx="4" presStyleCnt="5"/>
      <dgm:spPr/>
      <dgm:t>
        <a:bodyPr/>
        <a:lstStyle/>
        <a:p>
          <a:endParaRPr lang="ru-RU"/>
        </a:p>
      </dgm:t>
    </dgm:pt>
    <dgm:pt modelId="{73DBC716-CF02-4215-92B0-778E4DA26FC9}" type="pres">
      <dgm:prSet presAssocID="{FF5ADCD9-8C3D-42ED-96F6-97835F4038DC}" presName="connTx" presStyleLbl="parChTrans1D2" presStyleIdx="4" presStyleCnt="5"/>
      <dgm:spPr/>
      <dgm:t>
        <a:bodyPr/>
        <a:lstStyle/>
        <a:p>
          <a:endParaRPr lang="ru-RU"/>
        </a:p>
      </dgm:t>
    </dgm:pt>
    <dgm:pt modelId="{C6FBD46A-67FC-4D4E-9934-0F7403393248}" type="pres">
      <dgm:prSet presAssocID="{7364F22D-B5DD-426D-858F-E7803A7F70DB}" presName="root2" presStyleCnt="0"/>
      <dgm:spPr/>
    </dgm:pt>
    <dgm:pt modelId="{BD0E759B-6104-4D3A-B2F5-3EAF3F9BF3C6}" type="pres">
      <dgm:prSet presAssocID="{7364F22D-B5DD-426D-858F-E7803A7F70DB}" presName="LevelTwoTextNode" presStyleLbl="node2" presStyleIdx="4" presStyleCnt="5" custScaleX="399049" custScaleY="113888">
        <dgm:presLayoutVars>
          <dgm:chPref val="3"/>
        </dgm:presLayoutVars>
      </dgm:prSet>
      <dgm:spPr/>
      <dgm:t>
        <a:bodyPr/>
        <a:lstStyle/>
        <a:p>
          <a:endParaRPr lang="ru-RU"/>
        </a:p>
      </dgm:t>
    </dgm:pt>
    <dgm:pt modelId="{F7775B10-51E2-4174-B10B-B6B269F8E0CC}" type="pres">
      <dgm:prSet presAssocID="{7364F22D-B5DD-426D-858F-E7803A7F70DB}" presName="level3hierChild" presStyleCnt="0"/>
      <dgm:spPr/>
    </dgm:pt>
  </dgm:ptLst>
  <dgm:cxnLst>
    <dgm:cxn modelId="{CCCBC13F-24B0-40CE-A287-A2FB21BFABE3}" type="presOf" srcId="{1C643DE9-034C-4CE8-8FD2-221242134DAE}" destId="{3A64946A-3CA8-40FB-B90C-FC32B06C41DF}" srcOrd="0" destOrd="0" presId="urn:microsoft.com/office/officeart/2008/layout/HorizontalMultiLevelHierarchy"/>
    <dgm:cxn modelId="{2B4BFC53-CC24-4A2D-B82A-E6647880ED37}" srcId="{6686EEBC-BB83-49D4-8E1C-E6B97133130A}" destId="{C22C82C8-C920-425B-8872-113CEF8C996C}" srcOrd="2" destOrd="0" parTransId="{94E4C418-56AE-4465-834D-FA02F017AF24}" sibTransId="{AAD97F1C-FB6E-4D6C-A934-C5B271FC7DFA}"/>
    <dgm:cxn modelId="{9A8658AB-5155-4E26-8053-9698FDCC5862}" type="presOf" srcId="{D0955775-051B-4DF5-8348-98D9289035C3}" destId="{07B241CD-F425-46AE-8C4A-AFAADB586E7D}" srcOrd="1" destOrd="0" presId="urn:microsoft.com/office/officeart/2008/layout/HorizontalMultiLevelHierarchy"/>
    <dgm:cxn modelId="{32ED7E01-5A2F-4CB8-9EC4-63909B11318A}" type="presOf" srcId="{0CCC6365-1FA0-469C-BF1B-4EF1211B1D16}" destId="{02412B22-0E85-4F7D-AFD6-DB6D5A5760BC}" srcOrd="0" destOrd="0" presId="urn:microsoft.com/office/officeart/2008/layout/HorizontalMultiLevelHierarchy"/>
    <dgm:cxn modelId="{8CCCD6BA-E84F-47F4-B5CD-5E08C5DDD726}" type="presOf" srcId="{D0955775-051B-4DF5-8348-98D9289035C3}" destId="{AC577054-6E58-4D06-AED3-DD16F9CA7E13}" srcOrd="0" destOrd="0" presId="urn:microsoft.com/office/officeart/2008/layout/HorizontalMultiLevelHierarchy"/>
    <dgm:cxn modelId="{242E5402-38C7-41CC-AC11-12E04F7AE0E4}" srcId="{6686EEBC-BB83-49D4-8E1C-E6B97133130A}" destId="{96800C15-14C8-44A6-9B20-BD973ED00516}" srcOrd="0" destOrd="0" parTransId="{D0955775-051B-4DF5-8348-98D9289035C3}" sibTransId="{277D107E-FCBF-45AF-8C28-F5F7B6B3F5BE}"/>
    <dgm:cxn modelId="{38B51B27-E92F-4B0C-B4A2-1992AAA346F2}" type="presOf" srcId="{FD0585E9-1566-4C40-97E8-18A4E6A3D464}" destId="{35668DF7-1C7A-4F94-B21B-93EA6B1868D1}" srcOrd="0" destOrd="0" presId="urn:microsoft.com/office/officeart/2008/layout/HorizontalMultiLevelHierarchy"/>
    <dgm:cxn modelId="{0E3B38B2-E23F-4CDF-A568-4B5A7F55BE6E}" type="presOf" srcId="{FF5ADCD9-8C3D-42ED-96F6-97835F4038DC}" destId="{73DBC716-CF02-4215-92B0-778E4DA26FC9}" srcOrd="1" destOrd="0" presId="urn:microsoft.com/office/officeart/2008/layout/HorizontalMultiLevelHierarchy"/>
    <dgm:cxn modelId="{D77A052A-EE90-4918-A98D-B9A052D88AC5}" type="presOf" srcId="{6686EEBC-BB83-49D4-8E1C-E6B97133130A}" destId="{0CBACEF3-A073-4724-B5FD-A51D75FE0993}" srcOrd="0" destOrd="0" presId="urn:microsoft.com/office/officeart/2008/layout/HorizontalMultiLevelHierarchy"/>
    <dgm:cxn modelId="{BA9EF8FF-365E-4F96-9CCC-0892ABD3E1E1}" srcId="{6686EEBC-BB83-49D4-8E1C-E6B97133130A}" destId="{B72A1256-1D05-4BF0-BE12-E3BB5DDC7600}" srcOrd="1" destOrd="0" parTransId="{FD0585E9-1566-4C40-97E8-18A4E6A3D464}" sibTransId="{E5C90B40-F2C9-4EF5-AA24-754AEDCBC75C}"/>
    <dgm:cxn modelId="{8D455041-0CD7-4A8F-8DB4-1B2608AD9744}" type="presOf" srcId="{94E4C418-56AE-4465-834D-FA02F017AF24}" destId="{A71191C7-ED93-41B0-BD60-2C7C713D5CD4}" srcOrd="1" destOrd="0" presId="urn:microsoft.com/office/officeart/2008/layout/HorizontalMultiLevelHierarchy"/>
    <dgm:cxn modelId="{25AB09BA-6E11-4403-A8B2-9D8A2E782CA6}" type="presOf" srcId="{CC125B88-FB99-4426-9F27-37169C74FA2F}" destId="{6BD0EF85-7642-42FF-BBCF-5388397F4356}" srcOrd="0" destOrd="0" presId="urn:microsoft.com/office/officeart/2008/layout/HorizontalMultiLevelHierarchy"/>
    <dgm:cxn modelId="{96630081-8432-49F7-935B-777BA611D182}" type="presOf" srcId="{C22C82C8-C920-425B-8872-113CEF8C996C}" destId="{528241C2-5820-45C9-A53C-2C72BE3B37CB}" srcOrd="0" destOrd="0" presId="urn:microsoft.com/office/officeart/2008/layout/HorizontalMultiLevelHierarchy"/>
    <dgm:cxn modelId="{9CB0B23D-A7ED-4A22-87CA-A56078328119}" type="presOf" srcId="{FD0585E9-1566-4C40-97E8-18A4E6A3D464}" destId="{E706F34B-F960-4B91-9B94-E548EB892D7A}" srcOrd="1" destOrd="0" presId="urn:microsoft.com/office/officeart/2008/layout/HorizontalMultiLevelHierarchy"/>
    <dgm:cxn modelId="{CFD7DB38-8CBF-4012-9895-34F9D40A1111}" srcId="{6686EEBC-BB83-49D4-8E1C-E6B97133130A}" destId="{7364F22D-B5DD-426D-858F-E7803A7F70DB}" srcOrd="4" destOrd="0" parTransId="{FF5ADCD9-8C3D-42ED-96F6-97835F4038DC}" sibTransId="{7AC026E4-AB7E-4610-856B-8E93C9DD5141}"/>
    <dgm:cxn modelId="{4DE36E24-CFD6-43AD-9AF0-73B754BE1DD7}" type="presOf" srcId="{96800C15-14C8-44A6-9B20-BD973ED00516}" destId="{24FBE08F-11F1-4983-90FC-9E3FA2F516AB}" srcOrd="0" destOrd="0" presId="urn:microsoft.com/office/officeart/2008/layout/HorizontalMultiLevelHierarchy"/>
    <dgm:cxn modelId="{9152CAEF-C05A-4ECB-9D0A-B9A4B6743589}" srcId="{6686EEBC-BB83-49D4-8E1C-E6B97133130A}" destId="{1C643DE9-034C-4CE8-8FD2-221242134DAE}" srcOrd="3" destOrd="0" parTransId="{CC125B88-FB99-4426-9F27-37169C74FA2F}" sibTransId="{3B9C7D60-CE35-45D3-8742-6C06D8ED3DB4}"/>
    <dgm:cxn modelId="{6FFFA250-60EE-4EF2-A728-3B9F6488E5F1}" type="presOf" srcId="{94E4C418-56AE-4465-834D-FA02F017AF24}" destId="{B524611E-B3A8-4383-B358-805FC40AF41D}" srcOrd="0" destOrd="0" presId="urn:microsoft.com/office/officeart/2008/layout/HorizontalMultiLevelHierarchy"/>
    <dgm:cxn modelId="{56B2CFFC-C3FA-4006-BE92-4A8864A00C67}" type="presOf" srcId="{FF5ADCD9-8C3D-42ED-96F6-97835F4038DC}" destId="{9D83F56C-1B41-4C0B-AD61-47B4EC1D3C83}" srcOrd="0" destOrd="0" presId="urn:microsoft.com/office/officeart/2008/layout/HorizontalMultiLevelHierarchy"/>
    <dgm:cxn modelId="{E1444AA1-DD9B-4630-8339-ED1743AF0238}" type="presOf" srcId="{B72A1256-1D05-4BF0-BE12-E3BB5DDC7600}" destId="{FB8BF3E2-DB6E-499C-B229-F50D43D7DDE9}" srcOrd="0" destOrd="0" presId="urn:microsoft.com/office/officeart/2008/layout/HorizontalMultiLevelHierarchy"/>
    <dgm:cxn modelId="{6F98F250-20C3-49A6-95AE-62584EA9D6E2}" srcId="{0CCC6365-1FA0-469C-BF1B-4EF1211B1D16}" destId="{6686EEBC-BB83-49D4-8E1C-E6B97133130A}" srcOrd="0" destOrd="0" parTransId="{D79AC62A-6240-4BBB-9823-04F57DF5ECF7}" sibTransId="{71E70A7C-58D4-4B8B-9898-171DD426FEBD}"/>
    <dgm:cxn modelId="{5006F302-5A39-4505-994F-A9B95CB0937D}" type="presOf" srcId="{CC125B88-FB99-4426-9F27-37169C74FA2F}" destId="{C0EC4029-3740-4C89-B5F2-D077D9ED44A7}" srcOrd="1" destOrd="0" presId="urn:microsoft.com/office/officeart/2008/layout/HorizontalMultiLevelHierarchy"/>
    <dgm:cxn modelId="{7BF41F60-F075-4FA0-9AA1-7B955E96DA8C}" type="presOf" srcId="{7364F22D-B5DD-426D-858F-E7803A7F70DB}" destId="{BD0E759B-6104-4D3A-B2F5-3EAF3F9BF3C6}" srcOrd="0" destOrd="0" presId="urn:microsoft.com/office/officeart/2008/layout/HorizontalMultiLevelHierarchy"/>
    <dgm:cxn modelId="{F1F4E784-29A7-407B-91F8-21A2D45F2ACC}" type="presParOf" srcId="{02412B22-0E85-4F7D-AFD6-DB6D5A5760BC}" destId="{A60C344C-F35C-44E0-8F33-2A8111242678}" srcOrd="0" destOrd="0" presId="urn:microsoft.com/office/officeart/2008/layout/HorizontalMultiLevelHierarchy"/>
    <dgm:cxn modelId="{CB98538A-D3A6-48F7-8ACB-8551670C3690}" type="presParOf" srcId="{A60C344C-F35C-44E0-8F33-2A8111242678}" destId="{0CBACEF3-A073-4724-B5FD-A51D75FE0993}" srcOrd="0" destOrd="0" presId="urn:microsoft.com/office/officeart/2008/layout/HorizontalMultiLevelHierarchy"/>
    <dgm:cxn modelId="{3085845C-83DA-415F-9D1F-5BAD6E7EF796}" type="presParOf" srcId="{A60C344C-F35C-44E0-8F33-2A8111242678}" destId="{4C83F970-BA3D-447A-9708-5C2C372D8A90}" srcOrd="1" destOrd="0" presId="urn:microsoft.com/office/officeart/2008/layout/HorizontalMultiLevelHierarchy"/>
    <dgm:cxn modelId="{50F97E33-F159-41BB-8FCA-7E9485016B21}" type="presParOf" srcId="{4C83F970-BA3D-447A-9708-5C2C372D8A90}" destId="{AC577054-6E58-4D06-AED3-DD16F9CA7E13}" srcOrd="0" destOrd="0" presId="urn:microsoft.com/office/officeart/2008/layout/HorizontalMultiLevelHierarchy"/>
    <dgm:cxn modelId="{C54716EB-E669-4500-8CDF-471CAB707EA5}" type="presParOf" srcId="{AC577054-6E58-4D06-AED3-DD16F9CA7E13}" destId="{07B241CD-F425-46AE-8C4A-AFAADB586E7D}" srcOrd="0" destOrd="0" presId="urn:microsoft.com/office/officeart/2008/layout/HorizontalMultiLevelHierarchy"/>
    <dgm:cxn modelId="{0A5D7DA7-81C9-404F-8B86-CF474BFEE1FC}" type="presParOf" srcId="{4C83F970-BA3D-447A-9708-5C2C372D8A90}" destId="{46B5EFFF-F172-4081-8A1A-00AD69CA7A01}" srcOrd="1" destOrd="0" presId="urn:microsoft.com/office/officeart/2008/layout/HorizontalMultiLevelHierarchy"/>
    <dgm:cxn modelId="{76041353-4325-4A35-81E5-1305CA87786B}" type="presParOf" srcId="{46B5EFFF-F172-4081-8A1A-00AD69CA7A01}" destId="{24FBE08F-11F1-4983-90FC-9E3FA2F516AB}" srcOrd="0" destOrd="0" presId="urn:microsoft.com/office/officeart/2008/layout/HorizontalMultiLevelHierarchy"/>
    <dgm:cxn modelId="{F7159DF9-0E18-4573-8F5E-FEF8D462CD09}" type="presParOf" srcId="{46B5EFFF-F172-4081-8A1A-00AD69CA7A01}" destId="{CA418333-F134-4327-A100-C878816AC27C}" srcOrd="1" destOrd="0" presId="urn:microsoft.com/office/officeart/2008/layout/HorizontalMultiLevelHierarchy"/>
    <dgm:cxn modelId="{AECEF798-9F56-4EC1-B1B7-EEAF1D2C305B}" type="presParOf" srcId="{4C83F970-BA3D-447A-9708-5C2C372D8A90}" destId="{35668DF7-1C7A-4F94-B21B-93EA6B1868D1}" srcOrd="2" destOrd="0" presId="urn:microsoft.com/office/officeart/2008/layout/HorizontalMultiLevelHierarchy"/>
    <dgm:cxn modelId="{67EA31BC-8977-4CC9-92DD-48E1A90E77EA}" type="presParOf" srcId="{35668DF7-1C7A-4F94-B21B-93EA6B1868D1}" destId="{E706F34B-F960-4B91-9B94-E548EB892D7A}" srcOrd="0" destOrd="0" presId="urn:microsoft.com/office/officeart/2008/layout/HorizontalMultiLevelHierarchy"/>
    <dgm:cxn modelId="{56DA7775-C108-4915-A1EA-F5244E8DC310}" type="presParOf" srcId="{4C83F970-BA3D-447A-9708-5C2C372D8A90}" destId="{57600D92-1A79-4E5B-B8C3-8CA540396D4E}" srcOrd="3" destOrd="0" presId="urn:microsoft.com/office/officeart/2008/layout/HorizontalMultiLevelHierarchy"/>
    <dgm:cxn modelId="{7EA2ECB6-3C83-423B-83FE-9972DD01E630}" type="presParOf" srcId="{57600D92-1A79-4E5B-B8C3-8CA540396D4E}" destId="{FB8BF3E2-DB6E-499C-B229-F50D43D7DDE9}" srcOrd="0" destOrd="0" presId="urn:microsoft.com/office/officeart/2008/layout/HorizontalMultiLevelHierarchy"/>
    <dgm:cxn modelId="{2F616F80-6A46-4F79-85C3-1F5F2C6C9A52}" type="presParOf" srcId="{57600D92-1A79-4E5B-B8C3-8CA540396D4E}" destId="{CBF47881-8960-4ACD-BF08-B05533981600}" srcOrd="1" destOrd="0" presId="urn:microsoft.com/office/officeart/2008/layout/HorizontalMultiLevelHierarchy"/>
    <dgm:cxn modelId="{A1D4E815-C278-49CC-AB3B-A296D8438F74}" type="presParOf" srcId="{4C83F970-BA3D-447A-9708-5C2C372D8A90}" destId="{B524611E-B3A8-4383-B358-805FC40AF41D}" srcOrd="4" destOrd="0" presId="urn:microsoft.com/office/officeart/2008/layout/HorizontalMultiLevelHierarchy"/>
    <dgm:cxn modelId="{F7C44B59-55D8-49F4-BEC3-4EA7DD61FD3D}" type="presParOf" srcId="{B524611E-B3A8-4383-B358-805FC40AF41D}" destId="{A71191C7-ED93-41B0-BD60-2C7C713D5CD4}" srcOrd="0" destOrd="0" presId="urn:microsoft.com/office/officeart/2008/layout/HorizontalMultiLevelHierarchy"/>
    <dgm:cxn modelId="{8C80014B-3A4D-4034-86E3-67F46D60FB00}" type="presParOf" srcId="{4C83F970-BA3D-447A-9708-5C2C372D8A90}" destId="{5826C1F2-5D66-4239-A8E8-C75CF9D5EEA0}" srcOrd="5" destOrd="0" presId="urn:microsoft.com/office/officeart/2008/layout/HorizontalMultiLevelHierarchy"/>
    <dgm:cxn modelId="{BEC059A2-F1C9-489D-8EEB-1CA19C58133A}" type="presParOf" srcId="{5826C1F2-5D66-4239-A8E8-C75CF9D5EEA0}" destId="{528241C2-5820-45C9-A53C-2C72BE3B37CB}" srcOrd="0" destOrd="0" presId="urn:microsoft.com/office/officeart/2008/layout/HorizontalMultiLevelHierarchy"/>
    <dgm:cxn modelId="{7C734407-802B-4EEC-80B8-FC6D1ADEC1D6}" type="presParOf" srcId="{5826C1F2-5D66-4239-A8E8-C75CF9D5EEA0}" destId="{77D32859-E36D-4A9A-929D-9BB6805C5B02}" srcOrd="1" destOrd="0" presId="urn:microsoft.com/office/officeart/2008/layout/HorizontalMultiLevelHierarchy"/>
    <dgm:cxn modelId="{2DDBAD79-84BD-4621-B220-E05C7A100CE4}" type="presParOf" srcId="{4C83F970-BA3D-447A-9708-5C2C372D8A90}" destId="{6BD0EF85-7642-42FF-BBCF-5388397F4356}" srcOrd="6" destOrd="0" presId="urn:microsoft.com/office/officeart/2008/layout/HorizontalMultiLevelHierarchy"/>
    <dgm:cxn modelId="{224ABDDE-11AD-40C7-B0ED-DA0926CF422F}" type="presParOf" srcId="{6BD0EF85-7642-42FF-BBCF-5388397F4356}" destId="{C0EC4029-3740-4C89-B5F2-D077D9ED44A7}" srcOrd="0" destOrd="0" presId="urn:microsoft.com/office/officeart/2008/layout/HorizontalMultiLevelHierarchy"/>
    <dgm:cxn modelId="{89343C89-A8D1-45E3-AF69-A2C3E7F7F0CB}" type="presParOf" srcId="{4C83F970-BA3D-447A-9708-5C2C372D8A90}" destId="{2FE39493-5E57-486E-954A-C1EFAC799B39}" srcOrd="7" destOrd="0" presId="urn:microsoft.com/office/officeart/2008/layout/HorizontalMultiLevelHierarchy"/>
    <dgm:cxn modelId="{6DBC72DC-D7C5-44D7-BB51-293E28BEB74A}" type="presParOf" srcId="{2FE39493-5E57-486E-954A-C1EFAC799B39}" destId="{3A64946A-3CA8-40FB-B90C-FC32B06C41DF}" srcOrd="0" destOrd="0" presId="urn:microsoft.com/office/officeart/2008/layout/HorizontalMultiLevelHierarchy"/>
    <dgm:cxn modelId="{D0034E1C-AC7E-4486-ACBC-94BFE0ABCAAB}" type="presParOf" srcId="{2FE39493-5E57-486E-954A-C1EFAC799B39}" destId="{18368526-D81C-40F8-A268-4EB84798B90D}" srcOrd="1" destOrd="0" presId="urn:microsoft.com/office/officeart/2008/layout/HorizontalMultiLevelHierarchy"/>
    <dgm:cxn modelId="{81CE0906-D344-470E-A74F-541B84344C2E}" type="presParOf" srcId="{4C83F970-BA3D-447A-9708-5C2C372D8A90}" destId="{9D83F56C-1B41-4C0B-AD61-47B4EC1D3C83}" srcOrd="8" destOrd="0" presId="urn:microsoft.com/office/officeart/2008/layout/HorizontalMultiLevelHierarchy"/>
    <dgm:cxn modelId="{9A9DD3A6-79FD-4F18-8118-B358187816B7}" type="presParOf" srcId="{9D83F56C-1B41-4C0B-AD61-47B4EC1D3C83}" destId="{73DBC716-CF02-4215-92B0-778E4DA26FC9}" srcOrd="0" destOrd="0" presId="urn:microsoft.com/office/officeart/2008/layout/HorizontalMultiLevelHierarchy"/>
    <dgm:cxn modelId="{9A45778E-A766-49F9-B271-B2A482AE8A92}" type="presParOf" srcId="{4C83F970-BA3D-447A-9708-5C2C372D8A90}" destId="{C6FBD46A-67FC-4D4E-9934-0F7403393248}" srcOrd="9" destOrd="0" presId="urn:microsoft.com/office/officeart/2008/layout/HorizontalMultiLevelHierarchy"/>
    <dgm:cxn modelId="{1E7407B7-B7DE-41E8-9E8E-0AAC9EA510DE}" type="presParOf" srcId="{C6FBD46A-67FC-4D4E-9934-0F7403393248}" destId="{BD0E759B-6104-4D3A-B2F5-3EAF3F9BF3C6}" srcOrd="0" destOrd="0" presId="urn:microsoft.com/office/officeart/2008/layout/HorizontalMultiLevelHierarchy"/>
    <dgm:cxn modelId="{2E506932-CC78-4828-9912-38051915DAD9}" type="presParOf" srcId="{C6FBD46A-67FC-4D4E-9934-0F7403393248}" destId="{F7775B10-51E2-4174-B10B-B6B269F8E0CC}" srcOrd="1" destOrd="0" presId="urn:microsoft.com/office/officeart/2008/layout/HorizontalMultiLevelHierarchy"/>
  </dgm:cxnLst>
  <dgm:bg/>
  <dgm:whole>
    <a:ln>
      <a:solidFill>
        <a:schemeClr val="accent1">
          <a:lumMod val="20000"/>
          <a:lumOff val="8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3F56C-1B41-4C0B-AD61-47B4EC1D3C83}">
      <dsp:nvSpPr>
        <dsp:cNvPr id="0" name=""/>
        <dsp:cNvSpPr/>
      </dsp:nvSpPr>
      <dsp:spPr>
        <a:xfrm>
          <a:off x="688914" y="2584752"/>
          <a:ext cx="445685" cy="2062839"/>
        </a:xfrm>
        <a:custGeom>
          <a:avLst/>
          <a:gdLst/>
          <a:ahLst/>
          <a:cxnLst/>
          <a:rect l="0" t="0" r="0" b="0"/>
          <a:pathLst>
            <a:path>
              <a:moveTo>
                <a:pt x="0" y="0"/>
              </a:moveTo>
              <a:lnTo>
                <a:pt x="222842" y="0"/>
              </a:lnTo>
              <a:lnTo>
                <a:pt x="222842" y="2062839"/>
              </a:lnTo>
              <a:lnTo>
                <a:pt x="445685" y="20628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a:solidFill>
              <a:schemeClr val="tx1"/>
            </a:solidFill>
          </a:endParaRPr>
        </a:p>
      </dsp:txBody>
      <dsp:txXfrm>
        <a:off x="858995" y="3563411"/>
        <a:ext cx="105521" cy="105521"/>
      </dsp:txXfrm>
    </dsp:sp>
    <dsp:sp modelId="{6BD0EF85-7642-42FF-BBCF-5388397F4356}">
      <dsp:nvSpPr>
        <dsp:cNvPr id="0" name=""/>
        <dsp:cNvSpPr/>
      </dsp:nvSpPr>
      <dsp:spPr>
        <a:xfrm>
          <a:off x="688914" y="2584752"/>
          <a:ext cx="445685" cy="1166414"/>
        </a:xfrm>
        <a:custGeom>
          <a:avLst/>
          <a:gdLst/>
          <a:ahLst/>
          <a:cxnLst/>
          <a:rect l="0" t="0" r="0" b="0"/>
          <a:pathLst>
            <a:path>
              <a:moveTo>
                <a:pt x="0" y="0"/>
              </a:moveTo>
              <a:lnTo>
                <a:pt x="222842" y="0"/>
              </a:lnTo>
              <a:lnTo>
                <a:pt x="222842" y="1166414"/>
              </a:lnTo>
              <a:lnTo>
                <a:pt x="445685" y="11664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a:solidFill>
              <a:schemeClr val="tx1"/>
            </a:solidFill>
          </a:endParaRPr>
        </a:p>
      </dsp:txBody>
      <dsp:txXfrm>
        <a:off x="880540" y="3136742"/>
        <a:ext cx="62433" cy="62433"/>
      </dsp:txXfrm>
    </dsp:sp>
    <dsp:sp modelId="{B524611E-B3A8-4383-B358-805FC40AF41D}">
      <dsp:nvSpPr>
        <dsp:cNvPr id="0" name=""/>
        <dsp:cNvSpPr/>
      </dsp:nvSpPr>
      <dsp:spPr>
        <a:xfrm>
          <a:off x="688914" y="2584752"/>
          <a:ext cx="445685" cy="297698"/>
        </a:xfrm>
        <a:custGeom>
          <a:avLst/>
          <a:gdLst/>
          <a:ahLst/>
          <a:cxnLst/>
          <a:rect l="0" t="0" r="0" b="0"/>
          <a:pathLst>
            <a:path>
              <a:moveTo>
                <a:pt x="0" y="0"/>
              </a:moveTo>
              <a:lnTo>
                <a:pt x="222842" y="0"/>
              </a:lnTo>
              <a:lnTo>
                <a:pt x="222842" y="297698"/>
              </a:lnTo>
              <a:lnTo>
                <a:pt x="445685" y="297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a:solidFill>
              <a:schemeClr val="tx1"/>
            </a:solidFill>
          </a:endParaRPr>
        </a:p>
      </dsp:txBody>
      <dsp:txXfrm>
        <a:off x="898357" y="2720202"/>
        <a:ext cx="26798" cy="26798"/>
      </dsp:txXfrm>
    </dsp:sp>
    <dsp:sp modelId="{35668DF7-1C7A-4F94-B21B-93EA6B1868D1}">
      <dsp:nvSpPr>
        <dsp:cNvPr id="0" name=""/>
        <dsp:cNvSpPr/>
      </dsp:nvSpPr>
      <dsp:spPr>
        <a:xfrm>
          <a:off x="688914" y="1851467"/>
          <a:ext cx="445685" cy="733284"/>
        </a:xfrm>
        <a:custGeom>
          <a:avLst/>
          <a:gdLst/>
          <a:ahLst/>
          <a:cxnLst/>
          <a:rect l="0" t="0" r="0" b="0"/>
          <a:pathLst>
            <a:path>
              <a:moveTo>
                <a:pt x="0" y="733284"/>
              </a:moveTo>
              <a:lnTo>
                <a:pt x="222842" y="733284"/>
              </a:lnTo>
              <a:lnTo>
                <a:pt x="222842" y="0"/>
              </a:lnTo>
              <a:lnTo>
                <a:pt x="44568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a:solidFill>
              <a:schemeClr val="tx1"/>
            </a:solidFill>
          </a:endParaRPr>
        </a:p>
      </dsp:txBody>
      <dsp:txXfrm>
        <a:off x="890304" y="2196657"/>
        <a:ext cx="42905" cy="42905"/>
      </dsp:txXfrm>
    </dsp:sp>
    <dsp:sp modelId="{AC577054-6E58-4D06-AED3-DD16F9CA7E13}">
      <dsp:nvSpPr>
        <dsp:cNvPr id="0" name=""/>
        <dsp:cNvSpPr/>
      </dsp:nvSpPr>
      <dsp:spPr>
        <a:xfrm>
          <a:off x="688914" y="657343"/>
          <a:ext cx="445685" cy="1927408"/>
        </a:xfrm>
        <a:custGeom>
          <a:avLst/>
          <a:gdLst/>
          <a:ahLst/>
          <a:cxnLst/>
          <a:rect l="0" t="0" r="0" b="0"/>
          <a:pathLst>
            <a:path>
              <a:moveTo>
                <a:pt x="0" y="1927408"/>
              </a:moveTo>
              <a:lnTo>
                <a:pt x="222842" y="1927408"/>
              </a:lnTo>
              <a:lnTo>
                <a:pt x="222842" y="0"/>
              </a:lnTo>
              <a:lnTo>
                <a:pt x="44568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u-RU" sz="2000" kern="1200">
            <a:solidFill>
              <a:schemeClr val="tx1"/>
            </a:solidFill>
          </a:endParaRPr>
        </a:p>
      </dsp:txBody>
      <dsp:txXfrm>
        <a:off x="862300" y="1571590"/>
        <a:ext cx="98913" cy="98913"/>
      </dsp:txXfrm>
    </dsp:sp>
    <dsp:sp modelId="{0CBACEF3-A073-4724-B5FD-A51D75FE0993}">
      <dsp:nvSpPr>
        <dsp:cNvPr id="0" name=""/>
        <dsp:cNvSpPr/>
      </dsp:nvSpPr>
      <dsp:spPr>
        <a:xfrm rot="16200000">
          <a:off x="-2194183" y="2245052"/>
          <a:ext cx="5086797" cy="67939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a:solidFill>
                <a:schemeClr val="tx1"/>
              </a:solidFill>
            </a:rPr>
            <a:t>By the end of the course, successful students will have:</a:t>
          </a:r>
          <a:endParaRPr lang="ru-RU" sz="2000" kern="1200" dirty="0">
            <a:solidFill>
              <a:schemeClr val="tx1"/>
            </a:solidFill>
          </a:endParaRPr>
        </a:p>
      </dsp:txBody>
      <dsp:txXfrm>
        <a:off x="-2194183" y="2245052"/>
        <a:ext cx="5086797" cy="679398"/>
      </dsp:txXfrm>
    </dsp:sp>
    <dsp:sp modelId="{24FBE08F-11F1-4983-90FC-9E3FA2F516AB}">
      <dsp:nvSpPr>
        <dsp:cNvPr id="0" name=""/>
        <dsp:cNvSpPr/>
      </dsp:nvSpPr>
      <dsp:spPr>
        <a:xfrm>
          <a:off x="1134599" y="135035"/>
          <a:ext cx="8779754" cy="1044615"/>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a:solidFill>
                <a:schemeClr val="tx1"/>
              </a:solidFill>
            </a:rPr>
            <a:t>Substantiation of the environmental project concept, key international and UA national</a:t>
          </a:r>
          <a:r>
            <a:rPr lang="uk-UA" sz="2000" b="0" kern="1200" dirty="0">
              <a:solidFill>
                <a:schemeClr val="tx1"/>
              </a:solidFill>
            </a:rPr>
            <a:t> </a:t>
          </a:r>
          <a:r>
            <a:rPr lang="en-US" sz="2000" b="0" kern="1200" dirty="0">
              <a:solidFill>
                <a:schemeClr val="tx1"/>
              </a:solidFill>
            </a:rPr>
            <a:t>legislation, modern approaches and tools to project functional analysis and assessment;</a:t>
          </a:r>
          <a:endParaRPr lang="ru-RU" sz="2000" kern="1200" dirty="0">
            <a:solidFill>
              <a:schemeClr val="tx1"/>
            </a:solidFill>
          </a:endParaRPr>
        </a:p>
      </dsp:txBody>
      <dsp:txXfrm>
        <a:off x="1134599" y="135035"/>
        <a:ext cx="8779754" cy="1044615"/>
      </dsp:txXfrm>
    </dsp:sp>
    <dsp:sp modelId="{FB8BF3E2-DB6E-499C-B229-F50D43D7DDE9}">
      <dsp:nvSpPr>
        <dsp:cNvPr id="0" name=""/>
        <dsp:cNvSpPr/>
      </dsp:nvSpPr>
      <dsp:spPr>
        <a:xfrm>
          <a:off x="1134599" y="1349500"/>
          <a:ext cx="8791297" cy="100393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a:solidFill>
                <a:schemeClr val="tx1"/>
              </a:solidFill>
            </a:rPr>
            <a:t>Ecological and economic consequences of anthropogenic impact on the natural</a:t>
          </a:r>
          <a:r>
            <a:rPr lang="uk-UA" sz="2000" b="0" kern="1200" dirty="0">
              <a:solidFill>
                <a:schemeClr val="tx1"/>
              </a:solidFill>
            </a:rPr>
            <a:t> </a:t>
          </a:r>
          <a:r>
            <a:rPr lang="en-US" sz="2000" b="0" kern="1200" dirty="0">
              <a:solidFill>
                <a:schemeClr val="tx1"/>
              </a:solidFill>
            </a:rPr>
            <a:t>environment, determination of its ecologically safe changes and means of preservation;</a:t>
          </a:r>
          <a:endParaRPr lang="ru-RU" sz="2000" kern="1200" dirty="0">
            <a:solidFill>
              <a:schemeClr val="tx1"/>
            </a:solidFill>
          </a:endParaRPr>
        </a:p>
      </dsp:txBody>
      <dsp:txXfrm>
        <a:off x="1134599" y="1349500"/>
        <a:ext cx="8791297" cy="1003933"/>
      </dsp:txXfrm>
    </dsp:sp>
    <dsp:sp modelId="{528241C2-5820-45C9-A53C-2C72BE3B37CB}">
      <dsp:nvSpPr>
        <dsp:cNvPr id="0" name=""/>
        <dsp:cNvSpPr/>
      </dsp:nvSpPr>
      <dsp:spPr>
        <a:xfrm>
          <a:off x="1134599" y="2523283"/>
          <a:ext cx="8799208" cy="71833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a:solidFill>
                <a:schemeClr val="tx1"/>
              </a:solidFill>
            </a:rPr>
            <a:t>To develop scientifically sound recommendations to support project management decisions;</a:t>
          </a:r>
          <a:endParaRPr lang="ru-RU" sz="2000" kern="1200" dirty="0">
            <a:solidFill>
              <a:schemeClr val="tx1"/>
            </a:solidFill>
          </a:endParaRPr>
        </a:p>
      </dsp:txBody>
      <dsp:txXfrm>
        <a:off x="1134599" y="2523283"/>
        <a:ext cx="8799208" cy="718334"/>
      </dsp:txXfrm>
    </dsp:sp>
    <dsp:sp modelId="{3A64946A-3CA8-40FB-B90C-FC32B06C41DF}">
      <dsp:nvSpPr>
        <dsp:cNvPr id="0" name=""/>
        <dsp:cNvSpPr/>
      </dsp:nvSpPr>
      <dsp:spPr>
        <a:xfrm>
          <a:off x="1134599" y="3411467"/>
          <a:ext cx="8864390" cy="67939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a:solidFill>
                <a:schemeClr val="tx1"/>
              </a:solidFill>
            </a:rPr>
            <a:t>To develop and analyze of environmental projects;</a:t>
          </a:r>
          <a:endParaRPr lang="ru-RU" sz="2000" kern="1200" dirty="0">
            <a:solidFill>
              <a:schemeClr val="tx1"/>
            </a:solidFill>
          </a:endParaRPr>
        </a:p>
      </dsp:txBody>
      <dsp:txXfrm>
        <a:off x="1134599" y="3411467"/>
        <a:ext cx="8864390" cy="679398"/>
      </dsp:txXfrm>
    </dsp:sp>
    <dsp:sp modelId="{BD0E759B-6104-4D3A-B2F5-3EAF3F9BF3C6}">
      <dsp:nvSpPr>
        <dsp:cNvPr id="0" name=""/>
        <dsp:cNvSpPr/>
      </dsp:nvSpPr>
      <dsp:spPr>
        <a:xfrm>
          <a:off x="1134599" y="4260715"/>
          <a:ext cx="8892512" cy="77375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a:solidFill>
                <a:schemeClr val="tx1"/>
              </a:solidFill>
            </a:rPr>
            <a:t>To develop scientifically sound recommendations to support management decisions in</a:t>
          </a:r>
          <a:r>
            <a:rPr lang="uk-UA" sz="2000" b="0" kern="1200" dirty="0">
              <a:solidFill>
                <a:schemeClr val="tx1"/>
              </a:solidFill>
            </a:rPr>
            <a:t> </a:t>
          </a:r>
          <a:r>
            <a:rPr lang="en-US" sz="2000" b="0" kern="1200" dirty="0">
              <a:solidFill>
                <a:schemeClr val="tx1"/>
              </a:solidFill>
            </a:rPr>
            <a:t>environmental protection and nature restoration activity</a:t>
          </a:r>
          <a:r>
            <a:rPr lang="uk-UA" sz="2000" b="0" kern="1200" dirty="0">
              <a:solidFill>
                <a:schemeClr val="tx1"/>
              </a:solidFill>
            </a:rPr>
            <a:t>.</a:t>
          </a:r>
          <a:endParaRPr lang="ru-RU" sz="2000" kern="1200" dirty="0">
            <a:solidFill>
              <a:schemeClr val="tx1"/>
            </a:solidFill>
          </a:endParaRPr>
        </a:p>
      </dsp:txBody>
      <dsp:txXfrm>
        <a:off x="1134599" y="4260715"/>
        <a:ext cx="8892512" cy="77375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26B83-9BFE-4578-BCFF-29BE376C7814}" type="datetimeFigureOut">
              <a:rPr lang="en-US" smtClean="0"/>
              <a:t>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424B-E979-49E7-861B-D2C4B64B73A2}" type="slidenum">
              <a:rPr lang="en-US" smtClean="0"/>
              <a:t>‹#›</a:t>
            </a:fld>
            <a:endParaRPr lang="en-US"/>
          </a:p>
        </p:txBody>
      </p:sp>
    </p:spTree>
    <p:extLst>
      <p:ext uri="{BB962C8B-B14F-4D97-AF65-F5344CB8AC3E}">
        <p14:creationId xmlns:p14="http://schemas.microsoft.com/office/powerpoint/2010/main" val="272253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2</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11</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12</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3</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4</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5</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6</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7</a:t>
            </a:fld>
            <a:endParaRPr lang="en-US"/>
          </a:p>
        </p:txBody>
      </p:sp>
    </p:spTree>
    <p:extLst>
      <p:ext uri="{BB962C8B-B14F-4D97-AF65-F5344CB8AC3E}">
        <p14:creationId xmlns:p14="http://schemas.microsoft.com/office/powerpoint/2010/main" val="191825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8</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9</a:t>
            </a:fld>
            <a:endParaRPr lang="en-US"/>
          </a:p>
        </p:txBody>
      </p:sp>
    </p:spTree>
    <p:extLst>
      <p:ext uri="{BB962C8B-B14F-4D97-AF65-F5344CB8AC3E}">
        <p14:creationId xmlns:p14="http://schemas.microsoft.com/office/powerpoint/2010/main" val="119104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75424B-E979-49E7-861B-D2C4B64B73A2}" type="slidenum">
              <a:rPr lang="en-US" smtClean="0"/>
              <a:t>10</a:t>
            </a:fld>
            <a:endParaRPr lang="en-US"/>
          </a:p>
        </p:txBody>
      </p:sp>
    </p:spTree>
    <p:extLst>
      <p:ext uri="{BB962C8B-B14F-4D97-AF65-F5344CB8AC3E}">
        <p14:creationId xmlns:p14="http://schemas.microsoft.com/office/powerpoint/2010/main" val="1191042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FBAB31-0EAE-434E-A868-0E068DB90203}"/>
              </a:ext>
            </a:extLst>
          </p:cNvPr>
          <p:cNvSpPr>
            <a:spLocks noGrp="1"/>
          </p:cNvSpPr>
          <p:nvPr>
            <p:ph type="ctrTitle"/>
          </p:nvPr>
        </p:nvSpPr>
        <p:spPr>
          <a:xfrm>
            <a:off x="1524000" y="2218765"/>
            <a:ext cx="9144000" cy="2219608"/>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D42CB8EA-3F37-44B8-8105-0C0D124507D0}"/>
              </a:ext>
            </a:extLst>
          </p:cNvPr>
          <p:cNvSpPr>
            <a:spLocks noGrp="1"/>
          </p:cNvSpPr>
          <p:nvPr>
            <p:ph type="subTitle" idx="1"/>
          </p:nvPr>
        </p:nvSpPr>
        <p:spPr>
          <a:xfrm>
            <a:off x="1524000" y="4921624"/>
            <a:ext cx="9144000" cy="110265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3D49189-BEA2-4B87-B76B-CCDC799B1DA2}"/>
              </a:ext>
            </a:extLst>
          </p:cNvPr>
          <p:cNvSpPr>
            <a:spLocks noGrp="1"/>
          </p:cNvSpPr>
          <p:nvPr>
            <p:ph type="dt" sz="half" idx="10"/>
          </p:nvPr>
        </p:nvSpPr>
        <p:spPr>
          <a:xfrm>
            <a:off x="838200" y="6356350"/>
            <a:ext cx="1057835" cy="365125"/>
          </a:xfrm>
        </p:spPr>
        <p:txBody>
          <a:bodyPr/>
          <a:lstStyle/>
          <a:p>
            <a:fld id="{90B3AFDE-9D7A-4EE2-AA6C-0B62F3149ACB}" type="datetime1">
              <a:rPr lang="en-US" smtClean="0"/>
              <a:t>3/12/2021</a:t>
            </a:fld>
            <a:endParaRPr lang="en-US"/>
          </a:p>
        </p:txBody>
      </p:sp>
      <p:sp>
        <p:nvSpPr>
          <p:cNvPr id="5" name="Footer Placeholder 4">
            <a:extLst>
              <a:ext uri="{FF2B5EF4-FFF2-40B4-BE49-F238E27FC236}">
                <a16:creationId xmlns:a16="http://schemas.microsoft.com/office/drawing/2014/main" xmlns="" id="{78393213-7BCC-4764-BCC4-67E6AEFD3946}"/>
              </a:ext>
            </a:extLst>
          </p:cNvPr>
          <p:cNvSpPr>
            <a:spLocks noGrp="1"/>
          </p:cNvSpPr>
          <p:nvPr>
            <p:ph type="ftr" sz="quarter" idx="11"/>
          </p:nvPr>
        </p:nvSpPr>
        <p:spPr>
          <a:xfrm>
            <a:off x="2043954" y="6356350"/>
            <a:ext cx="6992470" cy="365125"/>
          </a:xfrm>
        </p:spPr>
        <p:txBody>
          <a:bodyPr/>
          <a:lstStyle>
            <a:lvl1pPr>
              <a:defRPr sz="800"/>
            </a:lvl1p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xmlns="" id="{1C5B191C-A95C-44D0-8D33-AC452D1DE607}"/>
              </a:ext>
            </a:extLst>
          </p:cNvPr>
          <p:cNvSpPr>
            <a:spLocks noGrp="1"/>
          </p:cNvSpPr>
          <p:nvPr>
            <p:ph type="sldNum" sz="quarter" idx="12"/>
          </p:nvPr>
        </p:nvSpPr>
        <p:spPr>
          <a:xfrm>
            <a:off x="9197788" y="6356350"/>
            <a:ext cx="753036" cy="365125"/>
          </a:xfrm>
        </p:spPr>
        <p:txBody>
          <a:bodyPr/>
          <a:lstStyle/>
          <a:p>
            <a:fld id="{1FF06463-181E-431C-B1FC-EE1A52AAA484}" type="slidenum">
              <a:rPr lang="en-US" smtClean="0"/>
              <a:t>‹#›</a:t>
            </a:fld>
            <a:endParaRPr lang="en-US"/>
          </a:p>
        </p:txBody>
      </p:sp>
      <p:sp>
        <p:nvSpPr>
          <p:cNvPr id="7" name="Rectangle 6">
            <a:extLst>
              <a:ext uri="{FF2B5EF4-FFF2-40B4-BE49-F238E27FC236}">
                <a16:creationId xmlns:a16="http://schemas.microsoft.com/office/drawing/2014/main" xmlns="" id="{A5B42764-D032-4155-AE90-75FEF19D5DF2}"/>
              </a:ext>
            </a:extLst>
          </p:cNvPr>
          <p:cNvSpPr/>
          <p:nvPr userDrawn="1"/>
        </p:nvSpPr>
        <p:spPr>
          <a:xfrm>
            <a:off x="0" y="0"/>
            <a:ext cx="12192000" cy="833718"/>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8" name="Picture 7">
            <a:extLst>
              <a:ext uri="{FF2B5EF4-FFF2-40B4-BE49-F238E27FC236}">
                <a16:creationId xmlns:a16="http://schemas.microsoft.com/office/drawing/2014/main" xmlns="" id="{BF321851-C617-4944-B6D0-65BF626A62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5302" y="871730"/>
            <a:ext cx="1892144" cy="1333674"/>
          </a:xfrm>
          <a:prstGeom prst="rect">
            <a:avLst/>
          </a:prstGeom>
        </p:spPr>
      </p:pic>
      <p:pic>
        <p:nvPicPr>
          <p:cNvPr id="9" name="Picture 8">
            <a:extLst>
              <a:ext uri="{FF2B5EF4-FFF2-40B4-BE49-F238E27FC236}">
                <a16:creationId xmlns:a16="http://schemas.microsoft.com/office/drawing/2014/main" xmlns="" id="{3C59905F-95E3-446B-AA28-565BBEDA12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7685" y="1087327"/>
            <a:ext cx="4753139" cy="1047870"/>
          </a:xfrm>
          <a:prstGeom prst="rect">
            <a:avLst/>
          </a:prstGeom>
        </p:spPr>
      </p:pic>
      <p:sp>
        <p:nvSpPr>
          <p:cNvPr id="10" name="Rectangle 9">
            <a:extLst>
              <a:ext uri="{FF2B5EF4-FFF2-40B4-BE49-F238E27FC236}">
                <a16:creationId xmlns:a16="http://schemas.microsoft.com/office/drawing/2014/main" xmlns="" id="{B0DDB643-8D6D-44A9-BC2A-C8AB14618ED1}"/>
              </a:ext>
            </a:extLst>
          </p:cNvPr>
          <p:cNvSpPr/>
          <p:nvPr userDrawn="1"/>
        </p:nvSpPr>
        <p:spPr>
          <a:xfrm>
            <a:off x="0" y="6147886"/>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xmlns="" id="{0CD9A3FA-90AC-4A00-8777-EDB770D259D0}"/>
              </a:ext>
            </a:extLst>
          </p:cNvPr>
          <p:cNvSpPr/>
          <p:nvPr userDrawn="1"/>
        </p:nvSpPr>
        <p:spPr>
          <a:xfrm>
            <a:off x="0" y="247582"/>
            <a:ext cx="12192000" cy="338554"/>
          </a:xfrm>
          <a:prstGeom prst="rect">
            <a:avLst/>
          </a:prstGeom>
        </p:spPr>
        <p:txBody>
          <a:bodyPr wrap="square">
            <a:spAutoFit/>
          </a:bodyPr>
          <a:lstStyle/>
          <a:p>
            <a:pPr algn="ctr"/>
            <a:r>
              <a:rPr lang="en-US" sz="1600" b="1" dirty="0">
                <a:solidFill>
                  <a:schemeClr val="bg1"/>
                </a:solidFill>
                <a:effectLst/>
              </a:rPr>
              <a:t>Integrated Doctoral Program for Environmental Policy, Management and Technology | INTENSE | 586471-EPP-1-2017-1-EE-EPPKA2-CBHE-JP</a:t>
            </a:r>
          </a:p>
        </p:txBody>
      </p:sp>
    </p:spTree>
    <p:extLst>
      <p:ext uri="{BB962C8B-B14F-4D97-AF65-F5344CB8AC3E}">
        <p14:creationId xmlns:p14="http://schemas.microsoft.com/office/powerpoint/2010/main" val="293087197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C54B6-F2DF-4D5E-90DE-E130D324A6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4301AC4-B137-4F6F-BE30-CB5E3D4478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248A3D-2253-41E4-946E-74E9396B1C75}"/>
              </a:ext>
            </a:extLst>
          </p:cNvPr>
          <p:cNvSpPr>
            <a:spLocks noGrp="1"/>
          </p:cNvSpPr>
          <p:nvPr>
            <p:ph type="dt" sz="half" idx="10"/>
          </p:nvPr>
        </p:nvSpPr>
        <p:spPr/>
        <p:txBody>
          <a:bodyPr/>
          <a:lstStyle/>
          <a:p>
            <a:fld id="{3BD15650-27E2-436E-9D70-074498ED4A72}" type="datetime1">
              <a:rPr lang="en-US" smtClean="0"/>
              <a:t>3/12/2021</a:t>
            </a:fld>
            <a:endParaRPr lang="en-US"/>
          </a:p>
        </p:txBody>
      </p:sp>
      <p:sp>
        <p:nvSpPr>
          <p:cNvPr id="5" name="Footer Placeholder 4">
            <a:extLst>
              <a:ext uri="{FF2B5EF4-FFF2-40B4-BE49-F238E27FC236}">
                <a16:creationId xmlns:a16="http://schemas.microsoft.com/office/drawing/2014/main" xmlns="" id="{581737DB-4A3B-4E5A-B2BA-F13BFAB8A153}"/>
              </a:ext>
            </a:extLst>
          </p:cNvPr>
          <p:cNvSpPr>
            <a:spLocks noGrp="1"/>
          </p:cNvSpPr>
          <p:nvPr>
            <p:ph type="ftr" sz="quarter" idx="11"/>
          </p:nvPr>
        </p:nvSpPr>
        <p:spPr>
          <a:xfrm>
            <a:off x="1882587" y="6356350"/>
            <a:ext cx="7355541" cy="365125"/>
          </a:xfrm>
          <a:prstGeom prst="rect">
            <a:avLst/>
          </a:prstGeom>
        </p:spPr>
        <p:txBody>
          <a:body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xmlns="" id="{F2D92933-165B-428C-9F2E-90A3416A3B39}"/>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18788660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23625DA-1504-4B52-A5AE-C52B97E1B0A3}"/>
              </a:ext>
            </a:extLst>
          </p:cNvPr>
          <p:cNvSpPr>
            <a:spLocks noGrp="1"/>
          </p:cNvSpPr>
          <p:nvPr>
            <p:ph type="title" orient="vert"/>
          </p:nvPr>
        </p:nvSpPr>
        <p:spPr>
          <a:xfrm>
            <a:off x="8416737" y="365125"/>
            <a:ext cx="183104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6977D36-AE8A-407B-A1E1-4BFD898B67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63A4EB-B0C5-4ACD-8DBB-59AF0F72C71E}"/>
              </a:ext>
            </a:extLst>
          </p:cNvPr>
          <p:cNvSpPr>
            <a:spLocks noGrp="1"/>
          </p:cNvSpPr>
          <p:nvPr>
            <p:ph type="dt" sz="half" idx="10"/>
          </p:nvPr>
        </p:nvSpPr>
        <p:spPr/>
        <p:txBody>
          <a:bodyPr/>
          <a:lstStyle/>
          <a:p>
            <a:fld id="{D6022825-600E-4F76-863D-0CA3B6839422}" type="datetime1">
              <a:rPr lang="en-US" smtClean="0"/>
              <a:t>3/12/2021</a:t>
            </a:fld>
            <a:endParaRPr lang="en-US"/>
          </a:p>
        </p:txBody>
      </p:sp>
      <p:sp>
        <p:nvSpPr>
          <p:cNvPr id="5" name="Footer Placeholder 4">
            <a:extLst>
              <a:ext uri="{FF2B5EF4-FFF2-40B4-BE49-F238E27FC236}">
                <a16:creationId xmlns:a16="http://schemas.microsoft.com/office/drawing/2014/main" xmlns="" id="{500DBE7E-A41F-4783-BD4C-95B5A3170F81}"/>
              </a:ext>
            </a:extLst>
          </p:cNvPr>
          <p:cNvSpPr>
            <a:spLocks noGrp="1"/>
          </p:cNvSpPr>
          <p:nvPr>
            <p:ph type="ftr" sz="quarter" idx="11"/>
          </p:nvPr>
        </p:nvSpPr>
        <p:spPr/>
        <p:txBody>
          <a:bodyPr/>
          <a:lstStyle/>
          <a:p>
            <a:r>
              <a:rPr lang="en-US"/>
              <a:t>COURSE : PHILOSOPHY OF SCIENCE</a:t>
            </a:r>
          </a:p>
        </p:txBody>
      </p:sp>
      <p:sp>
        <p:nvSpPr>
          <p:cNvPr id="6" name="Slide Number Placeholder 5">
            <a:extLst>
              <a:ext uri="{FF2B5EF4-FFF2-40B4-BE49-F238E27FC236}">
                <a16:creationId xmlns:a16="http://schemas.microsoft.com/office/drawing/2014/main" xmlns="" id="{0F8574F2-C7AB-44DE-80FD-2878A8C8E5A9}"/>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399658595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E7CB9-989B-4C85-84F4-50A200E48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003F74-095B-4240-81BB-44E3762739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44D75E-FC7D-48D3-9D8C-D4669275ECD9}"/>
              </a:ext>
            </a:extLst>
          </p:cNvPr>
          <p:cNvSpPr>
            <a:spLocks noGrp="1"/>
          </p:cNvSpPr>
          <p:nvPr>
            <p:ph type="dt" sz="half" idx="10"/>
          </p:nvPr>
        </p:nvSpPr>
        <p:spPr>
          <a:xfrm>
            <a:off x="838200" y="6356350"/>
            <a:ext cx="1004047" cy="365125"/>
          </a:xfrm>
        </p:spPr>
        <p:txBody>
          <a:bodyPr/>
          <a:lstStyle/>
          <a:p>
            <a:fld id="{27025086-EE80-4516-8FF2-D8EF2AB4646C}" type="datetime1">
              <a:rPr lang="en-US" smtClean="0"/>
              <a:t>3/12/2021</a:t>
            </a:fld>
            <a:endParaRPr lang="en-US"/>
          </a:p>
        </p:txBody>
      </p:sp>
      <p:sp>
        <p:nvSpPr>
          <p:cNvPr id="5" name="Footer Placeholder 4">
            <a:extLst>
              <a:ext uri="{FF2B5EF4-FFF2-40B4-BE49-F238E27FC236}">
                <a16:creationId xmlns:a16="http://schemas.microsoft.com/office/drawing/2014/main" xmlns="" id="{D3B33DCA-CFFE-4527-AC91-682D6B8A2FD5}"/>
              </a:ext>
            </a:extLst>
          </p:cNvPr>
          <p:cNvSpPr>
            <a:spLocks noGrp="1"/>
          </p:cNvSpPr>
          <p:nvPr>
            <p:ph type="ftr" sz="quarter" idx="11"/>
          </p:nvPr>
        </p:nvSpPr>
        <p:spPr>
          <a:xfrm>
            <a:off x="1963271" y="6356350"/>
            <a:ext cx="7207623" cy="365125"/>
          </a:xfrm>
        </p:spPr>
        <p:txBody>
          <a:body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xmlns="" id="{0B62D0E7-17E3-4160-9794-5AC923FF63B4}"/>
              </a:ext>
            </a:extLst>
          </p:cNvPr>
          <p:cNvSpPr>
            <a:spLocks noGrp="1"/>
          </p:cNvSpPr>
          <p:nvPr>
            <p:ph type="sldNum" sz="quarter" idx="12"/>
          </p:nvPr>
        </p:nvSpPr>
        <p:spPr>
          <a:xfrm>
            <a:off x="9278470" y="6356350"/>
            <a:ext cx="672353" cy="365125"/>
          </a:xfrm>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15351035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02050-D482-49D1-BD05-D349C37A1AD0}"/>
              </a:ext>
            </a:extLst>
          </p:cNvPr>
          <p:cNvSpPr>
            <a:spLocks noGrp="1"/>
          </p:cNvSpPr>
          <p:nvPr>
            <p:ph type="title"/>
          </p:nvPr>
        </p:nvSpPr>
        <p:spPr>
          <a:xfrm>
            <a:off x="831850" y="2052831"/>
            <a:ext cx="10515600" cy="250964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11A0857-5736-4752-AAA8-B96076237BA6}"/>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49B239B3-958C-45FE-96A6-29BBD23F170A}"/>
              </a:ext>
            </a:extLst>
          </p:cNvPr>
          <p:cNvSpPr>
            <a:spLocks noGrp="1"/>
          </p:cNvSpPr>
          <p:nvPr>
            <p:ph type="dt" sz="half" idx="10"/>
          </p:nvPr>
        </p:nvSpPr>
        <p:spPr>
          <a:xfrm>
            <a:off x="838200" y="6356350"/>
            <a:ext cx="936812" cy="365125"/>
          </a:xfrm>
        </p:spPr>
        <p:txBody>
          <a:bodyPr/>
          <a:lstStyle/>
          <a:p>
            <a:fld id="{ABF87574-7E6F-4177-8266-A519BF51321C}" type="datetime1">
              <a:rPr lang="en-US" smtClean="0"/>
              <a:t>3/12/2021</a:t>
            </a:fld>
            <a:endParaRPr lang="en-US"/>
          </a:p>
        </p:txBody>
      </p:sp>
      <p:sp>
        <p:nvSpPr>
          <p:cNvPr id="5" name="Footer Placeholder 4">
            <a:extLst>
              <a:ext uri="{FF2B5EF4-FFF2-40B4-BE49-F238E27FC236}">
                <a16:creationId xmlns:a16="http://schemas.microsoft.com/office/drawing/2014/main" xmlns="" id="{F8BEAFCA-3163-416B-AC02-CF50A335DF54}"/>
              </a:ext>
            </a:extLst>
          </p:cNvPr>
          <p:cNvSpPr>
            <a:spLocks noGrp="1"/>
          </p:cNvSpPr>
          <p:nvPr>
            <p:ph type="ftr" sz="quarter" idx="11"/>
          </p:nvPr>
        </p:nvSpPr>
        <p:spPr>
          <a:xfrm>
            <a:off x="1882587" y="6356350"/>
            <a:ext cx="7422777" cy="365125"/>
          </a:xfrm>
          <a:prstGeom prst="rect">
            <a:avLst/>
          </a:prstGeom>
        </p:spPr>
        <p:txBody>
          <a:body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xmlns="" id="{A3C4DBC6-CB63-462E-8091-48647747BC46}"/>
              </a:ext>
            </a:extLst>
          </p:cNvPr>
          <p:cNvSpPr>
            <a:spLocks noGrp="1"/>
          </p:cNvSpPr>
          <p:nvPr>
            <p:ph type="sldNum" sz="quarter" idx="12"/>
          </p:nvPr>
        </p:nvSpPr>
        <p:spPr>
          <a:xfrm>
            <a:off x="9439834" y="6356350"/>
            <a:ext cx="510989" cy="365125"/>
          </a:xfrm>
        </p:spPr>
        <p:txBody>
          <a:bodyPr/>
          <a:lstStyle/>
          <a:p>
            <a:fld id="{1FF06463-181E-431C-B1FC-EE1A52AAA484}" type="slidenum">
              <a:rPr lang="en-US" smtClean="0"/>
              <a:t>‹#›</a:t>
            </a:fld>
            <a:endParaRPr lang="en-US"/>
          </a:p>
        </p:txBody>
      </p:sp>
      <p:sp>
        <p:nvSpPr>
          <p:cNvPr id="7" name="Rectangle 6">
            <a:extLst>
              <a:ext uri="{FF2B5EF4-FFF2-40B4-BE49-F238E27FC236}">
                <a16:creationId xmlns:a16="http://schemas.microsoft.com/office/drawing/2014/main" xmlns="" id="{A0B04163-E6A0-4D7D-B2F9-CE1802F46ADF}"/>
              </a:ext>
            </a:extLst>
          </p:cNvPr>
          <p:cNvSpPr/>
          <p:nvPr userDrawn="1"/>
        </p:nvSpPr>
        <p:spPr>
          <a:xfrm>
            <a:off x="-6350" y="6185204"/>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xmlns="" id="{8A5C5FE7-6A27-44D1-93D5-6A7FC1FC0D31}"/>
              </a:ext>
            </a:extLst>
          </p:cNvPr>
          <p:cNvSpPr/>
          <p:nvPr userDrawn="1"/>
        </p:nvSpPr>
        <p:spPr>
          <a:xfrm>
            <a:off x="0" y="490818"/>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9" name="Picture 8">
            <a:extLst>
              <a:ext uri="{FF2B5EF4-FFF2-40B4-BE49-F238E27FC236}">
                <a16:creationId xmlns:a16="http://schemas.microsoft.com/office/drawing/2014/main" xmlns="" id="{56F09585-9A05-4FA0-B57D-454CAF7C01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8071" y="566931"/>
            <a:ext cx="1892144" cy="1333674"/>
          </a:xfrm>
          <a:prstGeom prst="rect">
            <a:avLst/>
          </a:prstGeom>
        </p:spPr>
      </p:pic>
      <p:pic>
        <p:nvPicPr>
          <p:cNvPr id="10" name="Picture 9">
            <a:extLst>
              <a:ext uri="{FF2B5EF4-FFF2-40B4-BE49-F238E27FC236}">
                <a16:creationId xmlns:a16="http://schemas.microsoft.com/office/drawing/2014/main" xmlns="" id="{D6D2B49D-A93A-476C-85B6-30601CDB54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0454" y="782528"/>
            <a:ext cx="4753139" cy="1047870"/>
          </a:xfrm>
          <a:prstGeom prst="rect">
            <a:avLst/>
          </a:prstGeom>
        </p:spPr>
      </p:pic>
      <p:sp>
        <p:nvSpPr>
          <p:cNvPr id="11" name="Rectangle 10">
            <a:extLst>
              <a:ext uri="{FF2B5EF4-FFF2-40B4-BE49-F238E27FC236}">
                <a16:creationId xmlns:a16="http://schemas.microsoft.com/office/drawing/2014/main" xmlns="" id="{8D7F02DF-BD00-4CFE-ACE8-0FB98367D34E}"/>
              </a:ext>
            </a:extLst>
          </p:cNvPr>
          <p:cNvSpPr/>
          <p:nvPr userDrawn="1"/>
        </p:nvSpPr>
        <p:spPr>
          <a:xfrm>
            <a:off x="0" y="0"/>
            <a:ext cx="12192000" cy="463830"/>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ectangle 11">
            <a:extLst>
              <a:ext uri="{FF2B5EF4-FFF2-40B4-BE49-F238E27FC236}">
                <a16:creationId xmlns:a16="http://schemas.microsoft.com/office/drawing/2014/main" xmlns="" id="{3BD9C60A-4B45-4C09-AF75-29C8AC8702EA}"/>
              </a:ext>
            </a:extLst>
          </p:cNvPr>
          <p:cNvSpPr/>
          <p:nvPr userDrawn="1"/>
        </p:nvSpPr>
        <p:spPr>
          <a:xfrm>
            <a:off x="0" y="56710"/>
            <a:ext cx="12192000" cy="338554"/>
          </a:xfrm>
          <a:prstGeom prst="rect">
            <a:avLst/>
          </a:prstGeom>
        </p:spPr>
        <p:txBody>
          <a:bodyPr wrap="square">
            <a:spAutoFit/>
          </a:bodyPr>
          <a:lstStyle/>
          <a:p>
            <a:pPr algn="ctr"/>
            <a:r>
              <a:rPr lang="en-US" sz="1600" b="1" dirty="0">
                <a:solidFill>
                  <a:schemeClr val="bg1"/>
                </a:solidFill>
                <a:effectLst/>
              </a:rPr>
              <a:t>Integrated Doctoral Program for Environmental Policy, Management and Technology | INTENSE | 586471-EPP-1-2017-1-EE-EPPKA2-CBHE-JP</a:t>
            </a:r>
          </a:p>
        </p:txBody>
      </p:sp>
    </p:spTree>
    <p:extLst>
      <p:ext uri="{BB962C8B-B14F-4D97-AF65-F5344CB8AC3E}">
        <p14:creationId xmlns:p14="http://schemas.microsoft.com/office/powerpoint/2010/main" val="307131092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3ADC3-D400-4B04-959C-5D6CB1416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9DF7A72-D3A5-4B0D-AFF0-9ED8172C64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596EF8-F7A7-4B09-8B39-908634D3973F}"/>
              </a:ext>
            </a:extLst>
          </p:cNvPr>
          <p:cNvSpPr>
            <a:spLocks noGrp="1"/>
          </p:cNvSpPr>
          <p:nvPr>
            <p:ph sz="half" idx="2"/>
          </p:nvPr>
        </p:nvSpPr>
        <p:spPr>
          <a:xfrm>
            <a:off x="6172200" y="1825625"/>
            <a:ext cx="37786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D3E4686-9FBE-4639-AD60-30A404772DEB}"/>
              </a:ext>
            </a:extLst>
          </p:cNvPr>
          <p:cNvSpPr>
            <a:spLocks noGrp="1"/>
          </p:cNvSpPr>
          <p:nvPr>
            <p:ph type="dt" sz="half" idx="10"/>
          </p:nvPr>
        </p:nvSpPr>
        <p:spPr/>
        <p:txBody>
          <a:bodyPr/>
          <a:lstStyle/>
          <a:p>
            <a:fld id="{B809D9AD-A605-4117-8EB0-0D4AB84CC7D6}" type="datetime1">
              <a:rPr lang="en-US" smtClean="0"/>
              <a:t>3/12/2021</a:t>
            </a:fld>
            <a:endParaRPr lang="en-US"/>
          </a:p>
        </p:txBody>
      </p:sp>
      <p:sp>
        <p:nvSpPr>
          <p:cNvPr id="6" name="Footer Placeholder 5">
            <a:extLst>
              <a:ext uri="{FF2B5EF4-FFF2-40B4-BE49-F238E27FC236}">
                <a16:creationId xmlns:a16="http://schemas.microsoft.com/office/drawing/2014/main" xmlns="" id="{31D3CDC4-DD6C-4616-AEAA-9544CD307A48}"/>
              </a:ext>
            </a:extLst>
          </p:cNvPr>
          <p:cNvSpPr>
            <a:spLocks noGrp="1"/>
          </p:cNvSpPr>
          <p:nvPr>
            <p:ph type="ftr" sz="quarter" idx="11"/>
          </p:nvPr>
        </p:nvSpPr>
        <p:spPr/>
        <p:txBody>
          <a:bodyPr/>
          <a:lstStyle/>
          <a:p>
            <a:r>
              <a:rPr lang="en-US"/>
              <a:t>COURSE : PHILOSOPHY OF SCIENCE</a:t>
            </a:r>
            <a:endParaRPr lang="en-US" dirty="0"/>
          </a:p>
        </p:txBody>
      </p:sp>
      <p:sp>
        <p:nvSpPr>
          <p:cNvPr id="7" name="Slide Number Placeholder 6">
            <a:extLst>
              <a:ext uri="{FF2B5EF4-FFF2-40B4-BE49-F238E27FC236}">
                <a16:creationId xmlns:a16="http://schemas.microsoft.com/office/drawing/2014/main" xmlns="" id="{6B0AFF39-3B21-42F4-B989-046ECDF4C94A}"/>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20986003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AE2FE-BF2E-4D5E-9B37-5BE417C4F7B5}"/>
              </a:ext>
            </a:extLst>
          </p:cNvPr>
          <p:cNvSpPr>
            <a:spLocks noGrp="1"/>
          </p:cNvSpPr>
          <p:nvPr>
            <p:ph type="title"/>
          </p:nvPr>
        </p:nvSpPr>
        <p:spPr>
          <a:xfrm>
            <a:off x="839788" y="365125"/>
            <a:ext cx="911103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5EC5249-0AEA-4DD8-AB58-A8BC4850C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3243E25-36EF-459B-B52C-E89E259EFE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7586318-E0DD-42D6-8A9B-64FEB47C79D0}"/>
              </a:ext>
            </a:extLst>
          </p:cNvPr>
          <p:cNvSpPr>
            <a:spLocks noGrp="1"/>
          </p:cNvSpPr>
          <p:nvPr>
            <p:ph type="body" sz="quarter" idx="3"/>
          </p:nvPr>
        </p:nvSpPr>
        <p:spPr>
          <a:xfrm>
            <a:off x="6172200" y="1681163"/>
            <a:ext cx="377862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070EC13-F025-491B-B0E8-EAE0A1E30573}"/>
              </a:ext>
            </a:extLst>
          </p:cNvPr>
          <p:cNvSpPr>
            <a:spLocks noGrp="1"/>
          </p:cNvSpPr>
          <p:nvPr>
            <p:ph sz="quarter" idx="4"/>
          </p:nvPr>
        </p:nvSpPr>
        <p:spPr>
          <a:xfrm>
            <a:off x="6172200" y="2505075"/>
            <a:ext cx="377862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6685B2D-84FE-4FD2-82EF-78A34972E8DE}"/>
              </a:ext>
            </a:extLst>
          </p:cNvPr>
          <p:cNvSpPr>
            <a:spLocks noGrp="1"/>
          </p:cNvSpPr>
          <p:nvPr>
            <p:ph type="dt" sz="half" idx="10"/>
          </p:nvPr>
        </p:nvSpPr>
        <p:spPr/>
        <p:txBody>
          <a:bodyPr/>
          <a:lstStyle/>
          <a:p>
            <a:fld id="{A60C0B71-DA22-4703-ABAC-0FCD47F084C7}" type="datetime1">
              <a:rPr lang="en-US" smtClean="0"/>
              <a:t>3/12/2021</a:t>
            </a:fld>
            <a:endParaRPr lang="en-US"/>
          </a:p>
        </p:txBody>
      </p:sp>
      <p:sp>
        <p:nvSpPr>
          <p:cNvPr id="8" name="Footer Placeholder 7">
            <a:extLst>
              <a:ext uri="{FF2B5EF4-FFF2-40B4-BE49-F238E27FC236}">
                <a16:creationId xmlns:a16="http://schemas.microsoft.com/office/drawing/2014/main" xmlns="" id="{FA0925B8-0663-4F25-B50A-5CD82117EAA6}"/>
              </a:ext>
            </a:extLst>
          </p:cNvPr>
          <p:cNvSpPr>
            <a:spLocks noGrp="1"/>
          </p:cNvSpPr>
          <p:nvPr>
            <p:ph type="ftr" sz="quarter" idx="11"/>
          </p:nvPr>
        </p:nvSpPr>
        <p:spPr/>
        <p:txBody>
          <a:bodyPr/>
          <a:lstStyle/>
          <a:p>
            <a:r>
              <a:rPr lang="en-US"/>
              <a:t>COURSE : PHILOSOPHY OF SCIENCE</a:t>
            </a:r>
            <a:endParaRPr lang="en-US" dirty="0"/>
          </a:p>
        </p:txBody>
      </p:sp>
      <p:sp>
        <p:nvSpPr>
          <p:cNvPr id="9" name="Slide Number Placeholder 8">
            <a:extLst>
              <a:ext uri="{FF2B5EF4-FFF2-40B4-BE49-F238E27FC236}">
                <a16:creationId xmlns:a16="http://schemas.microsoft.com/office/drawing/2014/main" xmlns="" id="{5BD27C35-9D02-4541-8C30-5BE1AFDAF2C0}"/>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180726282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55B1A-9241-475E-8A80-2ABEBADC9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607B945-320E-4913-9D1C-676087EFEFB2}"/>
              </a:ext>
            </a:extLst>
          </p:cNvPr>
          <p:cNvSpPr>
            <a:spLocks noGrp="1"/>
          </p:cNvSpPr>
          <p:nvPr>
            <p:ph type="dt" sz="half" idx="10"/>
          </p:nvPr>
        </p:nvSpPr>
        <p:spPr/>
        <p:txBody>
          <a:bodyPr/>
          <a:lstStyle/>
          <a:p>
            <a:fld id="{000C4A26-1725-4F9C-9CFD-A19829749F39}" type="datetime1">
              <a:rPr lang="en-US" smtClean="0"/>
              <a:t>3/12/2021</a:t>
            </a:fld>
            <a:endParaRPr lang="en-US"/>
          </a:p>
        </p:txBody>
      </p:sp>
      <p:sp>
        <p:nvSpPr>
          <p:cNvPr id="4" name="Footer Placeholder 3">
            <a:extLst>
              <a:ext uri="{FF2B5EF4-FFF2-40B4-BE49-F238E27FC236}">
                <a16:creationId xmlns:a16="http://schemas.microsoft.com/office/drawing/2014/main" xmlns="" id="{87FC8795-94F9-41FD-9CBC-8839D596DE84}"/>
              </a:ext>
            </a:extLst>
          </p:cNvPr>
          <p:cNvSpPr>
            <a:spLocks noGrp="1"/>
          </p:cNvSpPr>
          <p:nvPr>
            <p:ph type="ftr" sz="quarter" idx="11"/>
          </p:nvPr>
        </p:nvSpPr>
        <p:spPr/>
        <p:txBody>
          <a:bodyPr/>
          <a:lstStyle/>
          <a:p>
            <a:r>
              <a:rPr lang="en-US"/>
              <a:t>COURSE : PHILOSOPHY OF SCIENCE</a:t>
            </a:r>
            <a:endParaRPr lang="en-US" dirty="0"/>
          </a:p>
        </p:txBody>
      </p:sp>
      <p:sp>
        <p:nvSpPr>
          <p:cNvPr id="5" name="Slide Number Placeholder 4">
            <a:extLst>
              <a:ext uri="{FF2B5EF4-FFF2-40B4-BE49-F238E27FC236}">
                <a16:creationId xmlns:a16="http://schemas.microsoft.com/office/drawing/2014/main" xmlns="" id="{7B875AD4-7639-4362-8E60-0EC4E607A8AC}"/>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42894898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18FC83-8208-4C80-8E2B-2E9681050235}"/>
              </a:ext>
            </a:extLst>
          </p:cNvPr>
          <p:cNvSpPr>
            <a:spLocks noGrp="1"/>
          </p:cNvSpPr>
          <p:nvPr>
            <p:ph type="dt" sz="half" idx="10"/>
          </p:nvPr>
        </p:nvSpPr>
        <p:spPr/>
        <p:txBody>
          <a:bodyPr/>
          <a:lstStyle/>
          <a:p>
            <a:fld id="{1ADB1661-5324-4987-A8F2-58A7C0A93720}" type="datetime1">
              <a:rPr lang="en-US" smtClean="0"/>
              <a:t>3/12/2021</a:t>
            </a:fld>
            <a:endParaRPr lang="en-US"/>
          </a:p>
        </p:txBody>
      </p:sp>
      <p:sp>
        <p:nvSpPr>
          <p:cNvPr id="3" name="Footer Placeholder 2">
            <a:extLst>
              <a:ext uri="{FF2B5EF4-FFF2-40B4-BE49-F238E27FC236}">
                <a16:creationId xmlns:a16="http://schemas.microsoft.com/office/drawing/2014/main" xmlns="" id="{3103D114-AA93-4C95-9109-81F8701BF862}"/>
              </a:ext>
            </a:extLst>
          </p:cNvPr>
          <p:cNvSpPr>
            <a:spLocks noGrp="1"/>
          </p:cNvSpPr>
          <p:nvPr>
            <p:ph type="ftr" sz="quarter" idx="11"/>
          </p:nvPr>
        </p:nvSpPr>
        <p:spPr/>
        <p:txBody>
          <a:bodyPr/>
          <a:lstStyle/>
          <a:p>
            <a:r>
              <a:rPr lang="en-US"/>
              <a:t>COURSE : PHILOSOPHY OF SCIENCE</a:t>
            </a:r>
          </a:p>
        </p:txBody>
      </p:sp>
      <p:sp>
        <p:nvSpPr>
          <p:cNvPr id="4" name="Slide Number Placeholder 3">
            <a:extLst>
              <a:ext uri="{FF2B5EF4-FFF2-40B4-BE49-F238E27FC236}">
                <a16:creationId xmlns:a16="http://schemas.microsoft.com/office/drawing/2014/main" xmlns="" id="{EDA08D57-4B8A-449A-8018-5F5BDAD2B2A7}"/>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68394580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7A74A-03A3-47DD-9375-A5B06E6B4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6E770D2-EB9C-4268-B5BB-009476846234}"/>
              </a:ext>
            </a:extLst>
          </p:cNvPr>
          <p:cNvSpPr>
            <a:spLocks noGrp="1"/>
          </p:cNvSpPr>
          <p:nvPr>
            <p:ph idx="1"/>
          </p:nvPr>
        </p:nvSpPr>
        <p:spPr>
          <a:xfrm>
            <a:off x="5183188" y="987425"/>
            <a:ext cx="47676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D6E865-8475-4A67-AE50-0C9F683FE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0D21531-2864-4311-81E9-F1551CD4DF91}"/>
              </a:ext>
            </a:extLst>
          </p:cNvPr>
          <p:cNvSpPr>
            <a:spLocks noGrp="1"/>
          </p:cNvSpPr>
          <p:nvPr>
            <p:ph type="dt" sz="half" idx="10"/>
          </p:nvPr>
        </p:nvSpPr>
        <p:spPr/>
        <p:txBody>
          <a:bodyPr/>
          <a:lstStyle/>
          <a:p>
            <a:fld id="{F0E2CB30-3C70-4D7C-8101-B7715AE1B9CE}" type="datetime1">
              <a:rPr lang="en-US" smtClean="0"/>
              <a:t>3/12/2021</a:t>
            </a:fld>
            <a:endParaRPr lang="en-US"/>
          </a:p>
        </p:txBody>
      </p:sp>
      <p:sp>
        <p:nvSpPr>
          <p:cNvPr id="6" name="Footer Placeholder 5">
            <a:extLst>
              <a:ext uri="{FF2B5EF4-FFF2-40B4-BE49-F238E27FC236}">
                <a16:creationId xmlns:a16="http://schemas.microsoft.com/office/drawing/2014/main" xmlns="" id="{84D62A4F-F9A7-46EB-8823-2EE731235337}"/>
              </a:ext>
            </a:extLst>
          </p:cNvPr>
          <p:cNvSpPr>
            <a:spLocks noGrp="1"/>
          </p:cNvSpPr>
          <p:nvPr>
            <p:ph type="ftr" sz="quarter" idx="11"/>
          </p:nvPr>
        </p:nvSpPr>
        <p:spPr/>
        <p:txBody>
          <a:bodyPr/>
          <a:lstStyle/>
          <a:p>
            <a:r>
              <a:rPr lang="en-US"/>
              <a:t>COURSE : PHILOSOPHY OF SCIENCE</a:t>
            </a:r>
            <a:endParaRPr lang="en-US" dirty="0"/>
          </a:p>
        </p:txBody>
      </p:sp>
      <p:sp>
        <p:nvSpPr>
          <p:cNvPr id="7" name="Slide Number Placeholder 6">
            <a:extLst>
              <a:ext uri="{FF2B5EF4-FFF2-40B4-BE49-F238E27FC236}">
                <a16:creationId xmlns:a16="http://schemas.microsoft.com/office/drawing/2014/main" xmlns="" id="{F452C445-B90B-47A3-BAFD-1304089062E1}"/>
              </a:ext>
            </a:extLst>
          </p:cNvPr>
          <p:cNvSpPr>
            <a:spLocks noGrp="1"/>
          </p:cNvSpPr>
          <p:nvPr>
            <p:ph type="sldNum" sz="quarter" idx="12"/>
          </p:nvPr>
        </p:nvSpPr>
        <p:spPr/>
        <p:txBody>
          <a:bodyPr/>
          <a:lstStyle/>
          <a:p>
            <a:fld id="{1FF06463-181E-431C-B1FC-EE1A52AAA484}" type="slidenum">
              <a:rPr lang="en-US" smtClean="0"/>
              <a:t>‹#›</a:t>
            </a:fld>
            <a:endParaRPr lang="en-US"/>
          </a:p>
        </p:txBody>
      </p:sp>
    </p:spTree>
    <p:extLst>
      <p:ext uri="{BB962C8B-B14F-4D97-AF65-F5344CB8AC3E}">
        <p14:creationId xmlns:p14="http://schemas.microsoft.com/office/powerpoint/2010/main" val="201524196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D8D807-24B0-4A60-B89D-34AAF46E3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8DAB3A-8175-4672-A7F2-070518E0BAFD}"/>
              </a:ext>
            </a:extLst>
          </p:cNvPr>
          <p:cNvSpPr>
            <a:spLocks noGrp="1"/>
          </p:cNvSpPr>
          <p:nvPr>
            <p:ph type="pic" idx="1"/>
          </p:nvPr>
        </p:nvSpPr>
        <p:spPr>
          <a:xfrm>
            <a:off x="5183188" y="987425"/>
            <a:ext cx="476763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6860C3D-FF5E-46DE-A82E-5A5BC5FF4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6EE7905-26DD-4B6D-8476-9F1ECADF2FB1}"/>
              </a:ext>
            </a:extLst>
          </p:cNvPr>
          <p:cNvSpPr>
            <a:spLocks noGrp="1"/>
          </p:cNvSpPr>
          <p:nvPr>
            <p:ph type="dt" sz="half" idx="10"/>
          </p:nvPr>
        </p:nvSpPr>
        <p:spPr/>
        <p:txBody>
          <a:bodyPr/>
          <a:lstStyle/>
          <a:p>
            <a:fld id="{256A79BE-F2A1-458C-A114-C5ED6143DB3A}" type="datetime1">
              <a:rPr lang="en-US" smtClean="0"/>
              <a:t>3/12/2021</a:t>
            </a:fld>
            <a:endParaRPr lang="en-US"/>
          </a:p>
        </p:txBody>
      </p:sp>
      <p:sp>
        <p:nvSpPr>
          <p:cNvPr id="6" name="Footer Placeholder 5">
            <a:extLst>
              <a:ext uri="{FF2B5EF4-FFF2-40B4-BE49-F238E27FC236}">
                <a16:creationId xmlns:a16="http://schemas.microsoft.com/office/drawing/2014/main" xmlns="" id="{B15A340B-865C-4A02-9D0E-B7BE4B608BDB}"/>
              </a:ext>
            </a:extLst>
          </p:cNvPr>
          <p:cNvSpPr>
            <a:spLocks noGrp="1"/>
          </p:cNvSpPr>
          <p:nvPr>
            <p:ph type="ftr" sz="quarter" idx="11"/>
          </p:nvPr>
        </p:nvSpPr>
        <p:spPr>
          <a:xfrm>
            <a:off x="1896035" y="6356350"/>
            <a:ext cx="7301753" cy="365125"/>
          </a:xfrm>
          <a:prstGeom prst="rect">
            <a:avLst/>
          </a:prstGeom>
        </p:spPr>
        <p:txBody>
          <a:bodyPr/>
          <a:lstStyle/>
          <a:p>
            <a:r>
              <a:rPr lang="en-US"/>
              <a:t>COURSE : PHILOSOPHY OF SCIENCE</a:t>
            </a:r>
          </a:p>
        </p:txBody>
      </p:sp>
      <p:sp>
        <p:nvSpPr>
          <p:cNvPr id="7" name="Slide Number Placeholder 6">
            <a:extLst>
              <a:ext uri="{FF2B5EF4-FFF2-40B4-BE49-F238E27FC236}">
                <a16:creationId xmlns:a16="http://schemas.microsoft.com/office/drawing/2014/main" xmlns="" id="{F7AC0ADB-4F0F-4899-8087-519B57C6C23C}"/>
              </a:ext>
            </a:extLst>
          </p:cNvPr>
          <p:cNvSpPr>
            <a:spLocks noGrp="1"/>
          </p:cNvSpPr>
          <p:nvPr>
            <p:ph type="sldNum" sz="quarter" idx="12"/>
          </p:nvPr>
        </p:nvSpPr>
        <p:spPr/>
        <p:txBody>
          <a:bodyPr/>
          <a:lstStyle/>
          <a:p>
            <a:fld id="{1FF06463-181E-431C-B1FC-EE1A52AAA484}" type="slidenum">
              <a:rPr lang="en-US" smtClean="0"/>
              <a:t>‹#›</a:t>
            </a:fld>
            <a:endParaRPr lang="en-US"/>
          </a:p>
        </p:txBody>
      </p:sp>
      <p:sp>
        <p:nvSpPr>
          <p:cNvPr id="8" name="Rectangle 7">
            <a:extLst>
              <a:ext uri="{FF2B5EF4-FFF2-40B4-BE49-F238E27FC236}">
                <a16:creationId xmlns:a16="http://schemas.microsoft.com/office/drawing/2014/main" xmlns="" id="{7D8815B6-C2B0-40FB-9A23-E441E98A516C}"/>
              </a:ext>
            </a:extLst>
          </p:cNvPr>
          <p:cNvSpPr/>
          <p:nvPr userDrawn="1"/>
        </p:nvSpPr>
        <p:spPr>
          <a:xfrm>
            <a:off x="0" y="6228860"/>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4457576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18716F-9854-4D8B-ADFD-7AEAD1945C94}"/>
              </a:ext>
            </a:extLst>
          </p:cNvPr>
          <p:cNvSpPr>
            <a:spLocks noGrp="1"/>
          </p:cNvSpPr>
          <p:nvPr>
            <p:ph type="title"/>
          </p:nvPr>
        </p:nvSpPr>
        <p:spPr>
          <a:xfrm>
            <a:off x="838200" y="365125"/>
            <a:ext cx="911262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7AE073C4-4030-401F-926A-9B2F83B243AE}"/>
              </a:ext>
            </a:extLst>
          </p:cNvPr>
          <p:cNvSpPr>
            <a:spLocks noGrp="1"/>
          </p:cNvSpPr>
          <p:nvPr>
            <p:ph type="body" idx="1"/>
          </p:nvPr>
        </p:nvSpPr>
        <p:spPr>
          <a:xfrm>
            <a:off x="838200" y="1825625"/>
            <a:ext cx="911262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08B043A-F36F-459B-949F-262193484083}"/>
              </a:ext>
            </a:extLst>
          </p:cNvPr>
          <p:cNvSpPr>
            <a:spLocks noGrp="1"/>
          </p:cNvSpPr>
          <p:nvPr>
            <p:ph type="dt" sz="half" idx="2"/>
          </p:nvPr>
        </p:nvSpPr>
        <p:spPr>
          <a:xfrm>
            <a:off x="838200" y="6356350"/>
            <a:ext cx="936812" cy="365125"/>
          </a:xfrm>
          <a:prstGeom prst="rect">
            <a:avLst/>
          </a:prstGeom>
        </p:spPr>
        <p:txBody>
          <a:bodyPr vert="horz" lIns="91440" tIns="45720" rIns="91440" bIns="45720" rtlCol="0" anchor="ctr"/>
          <a:lstStyle>
            <a:lvl1pPr algn="l">
              <a:defRPr sz="1200">
                <a:solidFill>
                  <a:schemeClr val="tx1"/>
                </a:solidFill>
              </a:defRPr>
            </a:lvl1pPr>
          </a:lstStyle>
          <a:p>
            <a:fld id="{06073A8A-026D-44FC-A1BA-CE275BA88AF4}" type="datetime1">
              <a:rPr lang="en-US" smtClean="0"/>
              <a:t>3/12/2021</a:t>
            </a:fld>
            <a:endParaRPr lang="en-US" dirty="0"/>
          </a:p>
        </p:txBody>
      </p:sp>
      <p:sp>
        <p:nvSpPr>
          <p:cNvPr id="5" name="Footer Placeholder 4">
            <a:extLst>
              <a:ext uri="{FF2B5EF4-FFF2-40B4-BE49-F238E27FC236}">
                <a16:creationId xmlns:a16="http://schemas.microsoft.com/office/drawing/2014/main" xmlns="" id="{4FC6931C-0E34-4411-90C5-2F87BF3C4E54}"/>
              </a:ext>
            </a:extLst>
          </p:cNvPr>
          <p:cNvSpPr>
            <a:spLocks noGrp="1"/>
          </p:cNvSpPr>
          <p:nvPr>
            <p:ph type="ftr" sz="quarter" idx="3"/>
          </p:nvPr>
        </p:nvSpPr>
        <p:spPr>
          <a:xfrm>
            <a:off x="1869141" y="6356350"/>
            <a:ext cx="7355541" cy="365125"/>
          </a:xfrm>
          <a:prstGeom prst="rect">
            <a:avLst/>
          </a:prstGeom>
        </p:spPr>
        <p:txBody>
          <a:bodyPr vert="horz" lIns="91440" tIns="45720" rIns="91440" bIns="45720" rtlCol="0" anchor="ctr"/>
          <a:lstStyle>
            <a:lvl1pPr algn="ctr">
              <a:defRPr sz="800">
                <a:solidFill>
                  <a:schemeClr val="tx1"/>
                </a:solidFill>
              </a:defRPr>
            </a:lvl1pPr>
          </a:lstStyle>
          <a:p>
            <a:r>
              <a:rPr lang="en-US"/>
              <a:t>COURSE : PHILOSOPHY OF SCIENCE</a:t>
            </a:r>
            <a:endParaRPr lang="en-US" dirty="0"/>
          </a:p>
        </p:txBody>
      </p:sp>
      <p:sp>
        <p:nvSpPr>
          <p:cNvPr id="6" name="Slide Number Placeholder 5">
            <a:extLst>
              <a:ext uri="{FF2B5EF4-FFF2-40B4-BE49-F238E27FC236}">
                <a16:creationId xmlns:a16="http://schemas.microsoft.com/office/drawing/2014/main" xmlns="" id="{003F917D-1C18-41F3-A599-CD8274C77679}"/>
              </a:ext>
            </a:extLst>
          </p:cNvPr>
          <p:cNvSpPr>
            <a:spLocks noGrp="1"/>
          </p:cNvSpPr>
          <p:nvPr>
            <p:ph type="sldNum" sz="quarter" idx="4"/>
          </p:nvPr>
        </p:nvSpPr>
        <p:spPr>
          <a:xfrm>
            <a:off x="9332258" y="6356350"/>
            <a:ext cx="618565" cy="365125"/>
          </a:xfrm>
          <a:prstGeom prst="rect">
            <a:avLst/>
          </a:prstGeom>
        </p:spPr>
        <p:txBody>
          <a:bodyPr vert="horz" lIns="91440" tIns="45720" rIns="91440" bIns="45720" rtlCol="0" anchor="ctr"/>
          <a:lstStyle>
            <a:lvl1pPr algn="r">
              <a:defRPr sz="1200">
                <a:solidFill>
                  <a:schemeClr val="tx1"/>
                </a:solidFill>
              </a:defRPr>
            </a:lvl1pPr>
          </a:lstStyle>
          <a:p>
            <a:fld id="{1FF06463-181E-431C-B1FC-EE1A52AAA484}" type="slidenum">
              <a:rPr lang="en-US" smtClean="0"/>
              <a:pPr/>
              <a:t>‹#›</a:t>
            </a:fld>
            <a:endParaRPr lang="en-US" dirty="0"/>
          </a:p>
        </p:txBody>
      </p:sp>
      <p:pic>
        <p:nvPicPr>
          <p:cNvPr id="9" name="Picture 8">
            <a:extLst>
              <a:ext uri="{FF2B5EF4-FFF2-40B4-BE49-F238E27FC236}">
                <a16:creationId xmlns:a16="http://schemas.microsoft.com/office/drawing/2014/main" xmlns="" id="{652E19F5-B98F-4C73-8163-42F1994F030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23028" y="407977"/>
            <a:ext cx="986415" cy="695273"/>
          </a:xfrm>
          <a:prstGeom prst="rect">
            <a:avLst/>
          </a:prstGeom>
        </p:spPr>
      </p:pic>
      <p:pic>
        <p:nvPicPr>
          <p:cNvPr id="10" name="Picture 9">
            <a:extLst>
              <a:ext uri="{FF2B5EF4-FFF2-40B4-BE49-F238E27FC236}">
                <a16:creationId xmlns:a16="http://schemas.microsoft.com/office/drawing/2014/main" xmlns="" id="{D26C19D8-4466-4826-9347-2750868D43B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31545" y="1403757"/>
            <a:ext cx="1369380" cy="301891"/>
          </a:xfrm>
          <a:prstGeom prst="rect">
            <a:avLst/>
          </a:prstGeom>
        </p:spPr>
      </p:pic>
      <p:sp>
        <p:nvSpPr>
          <p:cNvPr id="12" name="Rectangle 11">
            <a:extLst>
              <a:ext uri="{FF2B5EF4-FFF2-40B4-BE49-F238E27FC236}">
                <a16:creationId xmlns:a16="http://schemas.microsoft.com/office/drawing/2014/main" xmlns="" id="{9360C5BF-CC71-4F8B-B577-93801FA24BDD}"/>
              </a:ext>
            </a:extLst>
          </p:cNvPr>
          <p:cNvSpPr/>
          <p:nvPr userDrawn="1"/>
        </p:nvSpPr>
        <p:spPr>
          <a:xfrm>
            <a:off x="0" y="6228860"/>
            <a:ext cx="12192000" cy="75592"/>
          </a:xfrm>
          <a:prstGeom prst="rect">
            <a:avLst/>
          </a:prstGeom>
          <a:gradFill>
            <a:gsLst>
              <a:gs pos="0">
                <a:srgbClr val="7E9A8B">
                  <a:alpha val="85000"/>
                  <a:lumMod val="83000"/>
                </a:srgbClr>
              </a:gs>
              <a:gs pos="70000">
                <a:srgbClr val="023B3C"/>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xmlns="" id="{2278403E-BF73-4938-AA86-670C7FB533B2}"/>
              </a:ext>
            </a:extLst>
          </p:cNvPr>
          <p:cNvSpPr/>
          <p:nvPr userDrawn="1"/>
        </p:nvSpPr>
        <p:spPr>
          <a:xfrm rot="5400000">
            <a:off x="8914616" y="3288579"/>
            <a:ext cx="4403235" cy="1477328"/>
          </a:xfrm>
          <a:prstGeom prst="rect">
            <a:avLst/>
          </a:prstGeom>
          <a:ln>
            <a:noFill/>
          </a:ln>
        </p:spPr>
        <p:txBody>
          <a:bodyPr wrap="square">
            <a:spAutoFit/>
          </a:bodyPr>
          <a:lstStyle/>
          <a:p>
            <a:pPr algn="ctr"/>
            <a:r>
              <a:rPr lang="en-US" b="1" dirty="0">
                <a:solidFill>
                  <a:srgbClr val="034B4D"/>
                </a:solidFill>
                <a:effectLst/>
              </a:rPr>
              <a:t>Integrated Doctoral Program for Environmental Policy, Management and Technology</a:t>
            </a:r>
            <a:br>
              <a:rPr lang="en-US" b="1" dirty="0">
                <a:solidFill>
                  <a:srgbClr val="034B4D"/>
                </a:solidFill>
                <a:effectLst/>
              </a:rPr>
            </a:br>
            <a:r>
              <a:rPr lang="en-US" b="1" dirty="0">
                <a:solidFill>
                  <a:srgbClr val="034B4D"/>
                </a:solidFill>
                <a:effectLst/>
              </a:rPr>
              <a:t>INTENSE</a:t>
            </a:r>
            <a:br>
              <a:rPr lang="en-US" b="1" dirty="0">
                <a:solidFill>
                  <a:srgbClr val="034B4D"/>
                </a:solidFill>
                <a:effectLst/>
              </a:rPr>
            </a:br>
            <a:r>
              <a:rPr lang="en-US" b="1" dirty="0">
                <a:solidFill>
                  <a:srgbClr val="034B4D"/>
                </a:solidFill>
                <a:effectLst/>
              </a:rPr>
              <a:t>586471-EPP-1-2017-1-EE-EPPKA2-CBHE-JP</a:t>
            </a:r>
          </a:p>
        </p:txBody>
      </p:sp>
    </p:spTree>
    <p:extLst>
      <p:ext uri="{BB962C8B-B14F-4D97-AF65-F5344CB8AC3E}">
        <p14:creationId xmlns:p14="http://schemas.microsoft.com/office/powerpoint/2010/main" val="449130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1DAFE-6421-4447-8EFA-4CA18E1193CB}"/>
              </a:ext>
            </a:extLst>
          </p:cNvPr>
          <p:cNvSpPr>
            <a:spLocks noGrp="1"/>
          </p:cNvSpPr>
          <p:nvPr>
            <p:ph type="ctrTitle"/>
          </p:nvPr>
        </p:nvSpPr>
        <p:spPr>
          <a:xfrm>
            <a:off x="1143988" y="3805383"/>
            <a:ext cx="9904021" cy="1366570"/>
          </a:xfrm>
        </p:spPr>
        <p:txBody>
          <a:bodyPr>
            <a:noAutofit/>
          </a:bodyPr>
          <a:lstStyle/>
          <a:p>
            <a:r>
              <a:rPr lang="ru-RU" sz="3600" b="1" dirty="0">
                <a:latin typeface="Algerian" pitchFamily="82" charset="0"/>
              </a:rPr>
              <a:t/>
            </a:r>
            <a:br>
              <a:rPr lang="ru-RU" sz="3600" b="1" dirty="0">
                <a:latin typeface="Algerian" pitchFamily="82" charset="0"/>
              </a:rPr>
            </a:br>
            <a:r>
              <a:rPr lang="ru-RU" sz="3600" b="1" dirty="0">
                <a:latin typeface="Algerian" pitchFamily="82" charset="0"/>
              </a:rPr>
              <a:t/>
            </a:r>
            <a:br>
              <a:rPr lang="ru-RU" sz="3600" b="1" dirty="0">
                <a:latin typeface="Algerian" pitchFamily="82" charset="0"/>
              </a:rPr>
            </a:br>
            <a:r>
              <a:rPr lang="en-GB" sz="3600" b="1" dirty="0">
                <a:latin typeface="Algerian" pitchFamily="82" charset="0"/>
              </a:rPr>
              <a:t>Environmental projects development and management</a:t>
            </a:r>
            <a:r>
              <a:rPr lang="uk-UA" sz="3600" b="1" dirty="0">
                <a:latin typeface="Algerian" panose="04020705040A02060702" pitchFamily="82" charset="0"/>
              </a:rPr>
              <a:t/>
            </a:r>
            <a:br>
              <a:rPr lang="uk-UA" sz="3600" b="1" dirty="0">
                <a:latin typeface="Algerian" panose="04020705040A02060702" pitchFamily="82" charset="0"/>
              </a:rPr>
            </a:br>
            <a:endParaRPr lang="en-GB" sz="3400" b="1" dirty="0">
              <a:latin typeface="Algerian" panose="04020705040A02060702" pitchFamily="82" charset="0"/>
            </a:endParaRPr>
          </a:p>
        </p:txBody>
      </p:sp>
      <p:sp>
        <p:nvSpPr>
          <p:cNvPr id="6" name="Slide Number Placeholder 5">
            <a:extLst>
              <a:ext uri="{FF2B5EF4-FFF2-40B4-BE49-F238E27FC236}">
                <a16:creationId xmlns:a16="http://schemas.microsoft.com/office/drawing/2014/main" xmlns="" id="{2D5E1034-6B5D-46AC-ADF2-C7ED547318AB}"/>
              </a:ext>
            </a:extLst>
          </p:cNvPr>
          <p:cNvSpPr>
            <a:spLocks noGrp="1"/>
          </p:cNvSpPr>
          <p:nvPr>
            <p:ph type="sldNum" sz="quarter" idx="12"/>
          </p:nvPr>
        </p:nvSpPr>
        <p:spPr/>
        <p:txBody>
          <a:bodyPr/>
          <a:lstStyle/>
          <a:p>
            <a:fld id="{1FF06463-181E-431C-B1FC-EE1A52AAA484}" type="slidenum">
              <a:rPr lang="en-US" smtClean="0"/>
              <a:t>1</a:t>
            </a:fld>
            <a:endParaRPr lang="en-US"/>
          </a:p>
        </p:txBody>
      </p:sp>
      <p:sp>
        <p:nvSpPr>
          <p:cNvPr id="5" name="Прямоугольник 4"/>
          <p:cNvSpPr/>
          <p:nvPr/>
        </p:nvSpPr>
        <p:spPr>
          <a:xfrm>
            <a:off x="136071" y="5351308"/>
            <a:ext cx="11919856" cy="646331"/>
          </a:xfrm>
          <a:prstGeom prst="rect">
            <a:avLst/>
          </a:prstGeom>
        </p:spPr>
        <p:txBody>
          <a:bodyPr wrap="square">
            <a:spAutoFit/>
          </a:bodyPr>
          <a:lstStyle/>
          <a:p>
            <a:pPr algn="ctr"/>
            <a:r>
              <a:rPr lang="en-US" dirty="0">
                <a:solidFill>
                  <a:srgbClr val="04777A"/>
                </a:solidFill>
              </a:rPr>
              <a:t>ERASMUS+ project “INTEGRATED DOCTORAL PROGRAM FOR ENVIRONMENTAL POLICY, MANAGEMENT AND TECHNOLOGY – INTENSE”</a:t>
            </a:r>
            <a:endParaRPr lang="ru-RU" dirty="0"/>
          </a:p>
        </p:txBody>
      </p:sp>
      <p:sp>
        <p:nvSpPr>
          <p:cNvPr id="4" name="Прямоугольник 3"/>
          <p:cNvSpPr/>
          <p:nvPr/>
        </p:nvSpPr>
        <p:spPr>
          <a:xfrm>
            <a:off x="3048000" y="2659520"/>
            <a:ext cx="6096000" cy="523220"/>
          </a:xfrm>
          <a:prstGeom prst="rect">
            <a:avLst/>
          </a:prstGeom>
        </p:spPr>
        <p:txBody>
          <a:bodyPr>
            <a:spAutoFit/>
          </a:bodyPr>
          <a:lstStyle/>
          <a:p>
            <a:pPr algn="ctr"/>
            <a:r>
              <a:rPr lang="en-GB" dirty="0"/>
              <a:t> </a:t>
            </a:r>
            <a:r>
              <a:rPr lang="en-GB" sz="2800" b="1" dirty="0"/>
              <a:t>Course presentation: </a:t>
            </a:r>
            <a:endParaRPr lang="ru-RU" sz="2800" dirty="0"/>
          </a:p>
        </p:txBody>
      </p:sp>
      <p:sp>
        <p:nvSpPr>
          <p:cNvPr id="7" name="Нижний колонтитул 6"/>
          <p:cNvSpPr>
            <a:spLocks noGrp="1"/>
          </p:cNvSpPr>
          <p:nvPr>
            <p:ph type="ftr" sz="quarter" idx="11"/>
          </p:nvPr>
        </p:nvSpPr>
        <p:spPr>
          <a:xfrm>
            <a:off x="1357745" y="6356350"/>
            <a:ext cx="8081819" cy="365125"/>
          </a:xfrm>
        </p:spPr>
        <p:txBody>
          <a:bodyPr/>
          <a:lstStyle/>
          <a:p>
            <a:r>
              <a:rPr lang="en-GB" sz="2000" b="1" dirty="0">
                <a:solidFill>
                  <a:schemeClr val="accent6">
                    <a:lumMod val="50000"/>
                  </a:schemeClr>
                </a:solidFill>
                <a:effectLst>
                  <a:outerShdw blurRad="38100" dist="38100" dir="2700000" algn="tl">
                    <a:srgbClr val="000000">
                      <a:alpha val="43137"/>
                    </a:srgbClr>
                  </a:outerShdw>
                </a:effectLst>
              </a:rPr>
              <a:t>COURSE : </a:t>
            </a:r>
            <a:r>
              <a:rPr lang="en-US" sz="2000" b="1" i="1" dirty="0">
                <a:solidFill>
                  <a:schemeClr val="accent6">
                    <a:lumMod val="50000"/>
                  </a:schemeClr>
                </a:solidFill>
                <a:effectLst>
                  <a:outerShdw blurRad="38100" dist="38100" dir="2700000" algn="tl">
                    <a:srgbClr val="000000">
                      <a:alpha val="43137"/>
                    </a:srgbClr>
                  </a:outerShdw>
                </a:effectLst>
              </a:rPr>
              <a:t>ENVIRONMENTAL PROJECTS DEVELOPMENT AND MANAGEMENT</a:t>
            </a:r>
          </a:p>
        </p:txBody>
      </p:sp>
    </p:spTree>
    <p:extLst>
      <p:ext uri="{BB962C8B-B14F-4D97-AF65-F5344CB8AC3E}">
        <p14:creationId xmlns:p14="http://schemas.microsoft.com/office/powerpoint/2010/main" val="39004269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47847" y="256212"/>
            <a:ext cx="9958896" cy="505788"/>
          </a:xfrm>
        </p:spPr>
        <p:txBody>
          <a:bodyPr>
            <a:noAutofit/>
          </a:bodyPr>
          <a:lstStyle/>
          <a:p>
            <a:r>
              <a:rPr lang="en-US" sz="2800" dirty="0">
                <a:solidFill>
                  <a:srgbClr val="005828"/>
                </a:solidFill>
              </a:rPr>
              <a:t>Each them contains: </a:t>
            </a:r>
            <a:r>
              <a:rPr lang="en-GB" sz="2800" dirty="0">
                <a:solidFill>
                  <a:srgbClr val="005828"/>
                </a:solidFill>
              </a:rPr>
              <a:t>questions, text</a:t>
            </a:r>
            <a:endParaRPr lang="en-US" sz="2800" dirty="0">
              <a:solidFill>
                <a:srgbClr val="005828"/>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10</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rgbClr val="005828"/>
                </a:solidFill>
                <a:effectLst>
                  <a:outerShdw blurRad="38100" dist="38100" dir="2700000" algn="tl">
                    <a:srgbClr val="000000">
                      <a:alpha val="43137"/>
                    </a:srgbClr>
                  </a:outerShdw>
                </a:effectLst>
              </a:rPr>
              <a:t>COURSE : </a:t>
            </a:r>
            <a:r>
              <a:rPr lang="en-US" sz="1600" b="1" i="1" dirty="0">
                <a:solidFill>
                  <a:schemeClr val="accent6">
                    <a:lumMod val="50000"/>
                  </a:schemeClr>
                </a:solidFill>
                <a:effectLst>
                  <a:outerShdw blurRad="38100" dist="38100" dir="2700000" algn="tl">
                    <a:srgbClr val="000000">
                      <a:alpha val="43137"/>
                    </a:srgbClr>
                  </a:outerShdw>
                </a:effectLst>
              </a:rPr>
              <a:t>ENVIRONMENTAL PROJECTS DEVELOPMENT AND MANAGEMENT</a:t>
            </a:r>
            <a:endParaRPr lang="uk-UA" sz="1600" i="1" dirty="0">
              <a:solidFill>
                <a:srgbClr val="005828"/>
              </a:solidFill>
              <a:effectLst>
                <a:outerShdw blurRad="38100" dist="38100" dir="2700000" algn="tl">
                  <a:srgbClr val="000000">
                    <a:alpha val="43137"/>
                  </a:srgbClr>
                </a:outerShdw>
              </a:effectLst>
            </a:endParaRPr>
          </a:p>
        </p:txBody>
      </p:sp>
      <p:pic>
        <p:nvPicPr>
          <p:cNvPr id="12" name="Рисунок 11">
            <a:extLst>
              <a:ext uri="{FF2B5EF4-FFF2-40B4-BE49-F238E27FC236}">
                <a16:creationId xmlns:a16="http://schemas.microsoft.com/office/drawing/2014/main" xmlns="" id="{4826D341-1300-4955-8BF3-516A9FDC42D4}"/>
              </a:ext>
            </a:extLst>
          </p:cNvPr>
          <p:cNvPicPr/>
          <p:nvPr/>
        </p:nvPicPr>
        <p:blipFill rotWithShape="1">
          <a:blip r:embed="rId3"/>
          <a:srcRect l="998" t="7602" r="1650" b="4454"/>
          <a:stretch/>
        </p:blipFill>
        <p:spPr bwMode="auto">
          <a:xfrm>
            <a:off x="596852" y="813965"/>
            <a:ext cx="9119803" cy="5230070"/>
          </a:xfrm>
          <a:prstGeom prst="rect">
            <a:avLst/>
          </a:prstGeom>
          <a:ln>
            <a:solidFill>
              <a:schemeClr val="bg1">
                <a:lumMod val="65000"/>
              </a:schemeClr>
            </a:solidFill>
          </a:ln>
          <a:extLst>
            <a:ext uri="{53640926-AAD7-44D8-BBD7-CCE9431645EC}">
              <a14:shadowObscured xmlns:a14="http://schemas.microsoft.com/office/drawing/2010/main"/>
            </a:ext>
          </a:extLst>
        </p:spPr>
      </p:pic>
      <p:cxnSp>
        <p:nvCxnSpPr>
          <p:cNvPr id="4" name="Прямая со стрелкой 3">
            <a:extLst>
              <a:ext uri="{FF2B5EF4-FFF2-40B4-BE49-F238E27FC236}">
                <a16:creationId xmlns:a16="http://schemas.microsoft.com/office/drawing/2014/main" xmlns="" id="{A15229EB-7232-4C68-B096-8B2298E385A8}"/>
              </a:ext>
            </a:extLst>
          </p:cNvPr>
          <p:cNvCxnSpPr>
            <a:cxnSpLocks/>
          </p:cNvCxnSpPr>
          <p:nvPr/>
        </p:nvCxnSpPr>
        <p:spPr>
          <a:xfrm flipH="1" flipV="1">
            <a:off x="6567055" y="1782618"/>
            <a:ext cx="434108" cy="1477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xmlns="" id="{ED6E833A-0125-444C-89F6-1586A17580FD}"/>
              </a:ext>
            </a:extLst>
          </p:cNvPr>
          <p:cNvCxnSpPr>
            <a:cxnSpLocks/>
          </p:cNvCxnSpPr>
          <p:nvPr/>
        </p:nvCxnSpPr>
        <p:spPr>
          <a:xfrm flipH="1">
            <a:off x="6640945" y="2058565"/>
            <a:ext cx="360218" cy="3151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46665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157562" y="169388"/>
            <a:ext cx="9061628" cy="516412"/>
          </a:xfrm>
        </p:spPr>
        <p:txBody>
          <a:bodyPr>
            <a:noAutofit/>
          </a:bodyPr>
          <a:lstStyle/>
          <a:p>
            <a:r>
              <a:rPr lang="en-US" sz="2800" dirty="0">
                <a:solidFill>
                  <a:schemeClr val="tx2">
                    <a:lumMod val="75000"/>
                  </a:schemeClr>
                </a:solidFill>
              </a:rPr>
              <a:t>The course consists of </a:t>
            </a:r>
            <a:r>
              <a:rPr lang="uk-UA" sz="2800" dirty="0">
                <a:solidFill>
                  <a:schemeClr val="tx2">
                    <a:lumMod val="75000"/>
                  </a:schemeClr>
                </a:solidFill>
              </a:rPr>
              <a:t>7</a:t>
            </a:r>
            <a:r>
              <a:rPr lang="en-US" sz="2800" dirty="0">
                <a:solidFill>
                  <a:schemeClr val="tx2">
                    <a:lumMod val="75000"/>
                  </a:schemeClr>
                </a:solidFill>
              </a:rPr>
              <a:t> </a:t>
            </a:r>
            <a:r>
              <a:rPr lang="en-GB" sz="2800" dirty="0">
                <a:solidFill>
                  <a:schemeClr val="tx2">
                    <a:lumMod val="75000"/>
                  </a:schemeClr>
                </a:solidFill>
              </a:rPr>
              <a:t>Workshops :</a:t>
            </a:r>
            <a:endParaRPr lang="en-US" sz="2800" dirty="0">
              <a:solidFill>
                <a:schemeClr val="tx2">
                  <a:lumMod val="75000"/>
                </a:schemeClr>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11</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rgbClr val="005828"/>
                </a:solidFill>
                <a:effectLst>
                  <a:outerShdw blurRad="38100" dist="38100" dir="2700000" algn="tl">
                    <a:srgbClr val="000000">
                      <a:alpha val="43137"/>
                    </a:srgbClr>
                  </a:outerShdw>
                </a:effectLst>
              </a:rPr>
              <a:t>COURSE : </a:t>
            </a:r>
            <a:r>
              <a:rPr lang="en-US" sz="1600" b="1" i="1" dirty="0">
                <a:solidFill>
                  <a:schemeClr val="accent6">
                    <a:lumMod val="50000"/>
                  </a:schemeClr>
                </a:solidFill>
                <a:effectLst>
                  <a:outerShdw blurRad="38100" dist="38100" dir="2700000" algn="tl">
                    <a:srgbClr val="000000">
                      <a:alpha val="43137"/>
                    </a:srgbClr>
                  </a:outerShdw>
                </a:effectLst>
              </a:rPr>
              <a:t>ENVIRONMENTAL PROJECTS DEVELOPMENT AND MANAGEMENT</a:t>
            </a:r>
            <a:endParaRPr lang="uk-UA" sz="1600" i="1" dirty="0">
              <a:solidFill>
                <a:srgbClr val="005828"/>
              </a:solidFill>
              <a:effectLst>
                <a:outerShdw blurRad="38100" dist="38100" dir="2700000" algn="tl">
                  <a:srgbClr val="000000">
                    <a:alpha val="43137"/>
                  </a:srgbClr>
                </a:outerShdw>
              </a:effectLst>
            </a:endParaRPr>
          </a:p>
        </p:txBody>
      </p:sp>
      <p:pic>
        <p:nvPicPr>
          <p:cNvPr id="2" name="Рисунок 1">
            <a:extLst>
              <a:ext uri="{FF2B5EF4-FFF2-40B4-BE49-F238E27FC236}">
                <a16:creationId xmlns:a16="http://schemas.microsoft.com/office/drawing/2014/main" xmlns="" id="{6E520766-C8A1-4FA6-9BA4-0F13A0C99E53}"/>
              </a:ext>
            </a:extLst>
          </p:cNvPr>
          <p:cNvPicPr>
            <a:picLocks noChangeAspect="1"/>
          </p:cNvPicPr>
          <p:nvPr/>
        </p:nvPicPr>
        <p:blipFill rotWithShape="1">
          <a:blip r:embed="rId3"/>
          <a:srcRect l="898" t="7525" r="1646" b="5148"/>
          <a:stretch/>
        </p:blipFill>
        <p:spPr>
          <a:xfrm>
            <a:off x="74435" y="596404"/>
            <a:ext cx="7074512" cy="3565793"/>
          </a:xfrm>
          <a:prstGeom prst="rect">
            <a:avLst/>
          </a:prstGeom>
          <a:ln>
            <a:solidFill>
              <a:schemeClr val="bg1">
                <a:lumMod val="65000"/>
              </a:schemeClr>
            </a:solidFill>
          </a:ln>
        </p:spPr>
      </p:pic>
      <p:pic>
        <p:nvPicPr>
          <p:cNvPr id="4" name="Рисунок 3">
            <a:extLst>
              <a:ext uri="{FF2B5EF4-FFF2-40B4-BE49-F238E27FC236}">
                <a16:creationId xmlns:a16="http://schemas.microsoft.com/office/drawing/2014/main" xmlns="" id="{F0AD0DDE-CEF9-48F1-A650-7C007E6401E3}"/>
              </a:ext>
            </a:extLst>
          </p:cNvPr>
          <p:cNvPicPr>
            <a:picLocks noChangeAspect="1"/>
          </p:cNvPicPr>
          <p:nvPr/>
        </p:nvPicPr>
        <p:blipFill rotWithShape="1">
          <a:blip r:embed="rId4"/>
          <a:srcRect l="23555" t="7831" r="1812" b="4810"/>
          <a:stretch/>
        </p:blipFill>
        <p:spPr>
          <a:xfrm>
            <a:off x="3371271" y="1241714"/>
            <a:ext cx="6964973" cy="4585772"/>
          </a:xfrm>
          <a:prstGeom prst="rect">
            <a:avLst/>
          </a:prstGeom>
          <a:ln>
            <a:solidFill>
              <a:schemeClr val="bg1">
                <a:lumMod val="65000"/>
              </a:schemeClr>
            </a:solidFill>
          </a:ln>
        </p:spPr>
      </p:pic>
      <p:pic>
        <p:nvPicPr>
          <p:cNvPr id="12" name="Рисунок 11">
            <a:extLst>
              <a:ext uri="{FF2B5EF4-FFF2-40B4-BE49-F238E27FC236}">
                <a16:creationId xmlns:a16="http://schemas.microsoft.com/office/drawing/2014/main" xmlns="" id="{0AB45A42-132E-470C-9E12-F7414B62E3D5}"/>
              </a:ext>
            </a:extLst>
          </p:cNvPr>
          <p:cNvPicPr/>
          <p:nvPr/>
        </p:nvPicPr>
        <p:blipFill rotWithShape="1">
          <a:blip r:embed="rId5"/>
          <a:srcRect t="13937" r="16890" b="36645"/>
          <a:stretch/>
        </p:blipFill>
        <p:spPr bwMode="auto">
          <a:xfrm>
            <a:off x="74435" y="4521835"/>
            <a:ext cx="4935855" cy="1739761"/>
          </a:xfrm>
          <a:prstGeom prst="rect">
            <a:avLst/>
          </a:prstGeom>
          <a:ln>
            <a:solidFill>
              <a:schemeClr val="bg1">
                <a:lumMod val="6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339513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11652" y="0"/>
            <a:ext cx="2328010" cy="2682932"/>
          </a:xfrm>
        </p:spPr>
        <p:txBody>
          <a:bodyPr>
            <a:noAutofit/>
          </a:bodyPr>
          <a:lstStyle/>
          <a:p>
            <a:r>
              <a:rPr lang="en-GB" sz="2800" dirty="0" err="1">
                <a:solidFill>
                  <a:srgbClr val="04777A"/>
                </a:solidFill>
              </a:rPr>
              <a:t>Gradebook</a:t>
            </a:r>
            <a:r>
              <a:rPr lang="en-GB" sz="2800" dirty="0">
                <a:solidFill>
                  <a:srgbClr val="04777A"/>
                </a:solidFill>
              </a:rPr>
              <a:t> setup</a:t>
            </a:r>
            <a:endParaRPr lang="uk-UA" sz="2800" dirty="0">
              <a:solidFill>
                <a:srgbClr val="04777A"/>
              </a:solidFill>
            </a:endParaRPr>
          </a:p>
          <a:p>
            <a:r>
              <a:rPr lang="en-US" sz="2800" dirty="0">
                <a:solidFill>
                  <a:srgbClr val="04777A"/>
                </a:solidFill>
              </a:rPr>
              <a:t>&amp;</a:t>
            </a:r>
            <a:endParaRPr lang="uk-UA" sz="2800" dirty="0">
              <a:solidFill>
                <a:srgbClr val="04777A"/>
              </a:solidFill>
            </a:endParaRPr>
          </a:p>
          <a:p>
            <a:r>
              <a:rPr lang="en-GB" sz="2800" dirty="0">
                <a:solidFill>
                  <a:srgbClr val="04777A"/>
                </a:solidFill>
              </a:rPr>
              <a:t>Achievement results </a:t>
            </a:r>
            <a:endParaRPr lang="en-US" sz="28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12</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rgbClr val="005828"/>
                </a:solidFill>
                <a:effectLst>
                  <a:outerShdw blurRad="38100" dist="38100" dir="2700000" algn="tl">
                    <a:srgbClr val="000000">
                      <a:alpha val="43137"/>
                    </a:srgbClr>
                  </a:outerShdw>
                </a:effectLst>
              </a:rPr>
              <a:t>COURSE : </a:t>
            </a:r>
            <a:r>
              <a:rPr lang="en-US" sz="1600" b="1" i="1" dirty="0">
                <a:solidFill>
                  <a:schemeClr val="accent6">
                    <a:lumMod val="50000"/>
                  </a:schemeClr>
                </a:solidFill>
                <a:effectLst>
                  <a:outerShdw blurRad="38100" dist="38100" dir="2700000" algn="tl">
                    <a:srgbClr val="000000">
                      <a:alpha val="43137"/>
                    </a:srgbClr>
                  </a:outerShdw>
                </a:effectLst>
              </a:rPr>
              <a:t>ENVIRONMENTAL PROJECTS DEVELOPMENT AND MANAGEMENT</a:t>
            </a:r>
            <a:endParaRPr lang="uk-UA" sz="1600" i="1" dirty="0">
              <a:solidFill>
                <a:srgbClr val="005828"/>
              </a:solidFill>
              <a:effectLst>
                <a:outerShdw blurRad="38100" dist="38100" dir="2700000" algn="tl">
                  <a:srgbClr val="000000">
                    <a:alpha val="43137"/>
                  </a:srgbClr>
                </a:outerShdw>
              </a:effectLst>
            </a:endParaRPr>
          </a:p>
        </p:txBody>
      </p:sp>
      <p:pic>
        <p:nvPicPr>
          <p:cNvPr id="7" name="Рисунок 6">
            <a:extLst>
              <a:ext uri="{FF2B5EF4-FFF2-40B4-BE49-F238E27FC236}">
                <a16:creationId xmlns:a16="http://schemas.microsoft.com/office/drawing/2014/main" xmlns="" id="{016F963F-2FB9-4AFB-96A1-F52F45945B07}"/>
              </a:ext>
            </a:extLst>
          </p:cNvPr>
          <p:cNvPicPr>
            <a:picLocks noChangeAspect="1"/>
          </p:cNvPicPr>
          <p:nvPr/>
        </p:nvPicPr>
        <p:blipFill rotWithShape="1">
          <a:blip r:embed="rId3"/>
          <a:srcRect l="1580" t="8859" r="2274" b="12286"/>
          <a:stretch/>
        </p:blipFill>
        <p:spPr>
          <a:xfrm>
            <a:off x="2179782" y="136525"/>
            <a:ext cx="8132772" cy="3890532"/>
          </a:xfrm>
          <a:prstGeom prst="rect">
            <a:avLst/>
          </a:prstGeom>
          <a:ln>
            <a:solidFill>
              <a:schemeClr val="bg1">
                <a:lumMod val="65000"/>
              </a:schemeClr>
            </a:solidFill>
          </a:ln>
        </p:spPr>
      </p:pic>
      <p:pic>
        <p:nvPicPr>
          <p:cNvPr id="5" name="Рисунок 4">
            <a:extLst>
              <a:ext uri="{FF2B5EF4-FFF2-40B4-BE49-F238E27FC236}">
                <a16:creationId xmlns:a16="http://schemas.microsoft.com/office/drawing/2014/main" xmlns="" id="{CA87350E-C420-43A9-8123-C95F5F1BF425}"/>
              </a:ext>
            </a:extLst>
          </p:cNvPr>
          <p:cNvPicPr>
            <a:picLocks noChangeAspect="1"/>
          </p:cNvPicPr>
          <p:nvPr/>
        </p:nvPicPr>
        <p:blipFill rotWithShape="1">
          <a:blip r:embed="rId4"/>
          <a:srcRect l="23306" t="7771" r="1164" b="47882"/>
          <a:stretch/>
        </p:blipFill>
        <p:spPr>
          <a:xfrm>
            <a:off x="3035971" y="4057073"/>
            <a:ext cx="6404059" cy="2115127"/>
          </a:xfrm>
          <a:prstGeom prst="rect">
            <a:avLst/>
          </a:prstGeom>
        </p:spPr>
      </p:pic>
    </p:spTree>
    <p:extLst>
      <p:ext uri="{BB962C8B-B14F-4D97-AF65-F5344CB8AC3E}">
        <p14:creationId xmlns:p14="http://schemas.microsoft.com/office/powerpoint/2010/main" val="374578123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7"/>
          <p:cNvSpPr>
            <a:spLocks noGrp="1"/>
          </p:cNvSpPr>
          <p:nvPr>
            <p:ph type="sldNum" sz="quarter" idx="12"/>
          </p:nvPr>
        </p:nvSpPr>
        <p:spPr/>
        <p:txBody>
          <a:bodyPr/>
          <a:lstStyle/>
          <a:p>
            <a:fld id="{1FF06463-181E-431C-B1FC-EE1A52AAA484}" type="slidenum">
              <a:rPr lang="en-US" smtClean="0"/>
              <a:t>13</a:t>
            </a:fld>
            <a:endParaRPr lang="en-US"/>
          </a:p>
        </p:txBody>
      </p:sp>
      <p:sp>
        <p:nvSpPr>
          <p:cNvPr id="5" name="Rectangle 1"/>
          <p:cNvSpPr>
            <a:spLocks noChangeArrowheads="1"/>
          </p:cNvSpPr>
          <p:nvPr/>
        </p:nvSpPr>
        <p:spPr bwMode="auto">
          <a:xfrm>
            <a:off x="838200" y="3681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47847" y="256212"/>
            <a:ext cx="9061628" cy="669074"/>
          </a:xfrm>
        </p:spPr>
        <p:txBody>
          <a:bodyPr>
            <a:normAutofit/>
          </a:bodyPr>
          <a:lstStyle/>
          <a:p>
            <a:r>
              <a:rPr lang="en-US" sz="3600" dirty="0">
                <a:solidFill>
                  <a:srgbClr val="04777A"/>
                </a:solidFill>
              </a:rPr>
              <a:t>Course authors:</a:t>
            </a:r>
          </a:p>
        </p:txBody>
      </p:sp>
      <p:sp>
        <p:nvSpPr>
          <p:cNvPr id="13" name="Нижний колонтитул 7"/>
          <p:cNvSpPr>
            <a:spLocks noGrp="1"/>
          </p:cNvSpPr>
          <p:nvPr>
            <p:ph type="ftr" sz="quarter" idx="11"/>
          </p:nvPr>
        </p:nvSpPr>
        <p:spPr>
          <a:xfrm>
            <a:off x="1175657" y="6172200"/>
            <a:ext cx="10124689" cy="609600"/>
          </a:xfrm>
        </p:spPr>
        <p:txBody>
          <a:bodyPr/>
          <a:lstStyle/>
          <a:p>
            <a:pPr algn="l"/>
            <a:r>
              <a:rPr lang="en-US" sz="1600" b="1" i="1" dirty="0">
                <a:solidFill>
                  <a:srgbClr val="005828"/>
                </a:solidFill>
                <a:effectLst>
                  <a:outerShdw blurRad="38100" dist="38100" dir="2700000" algn="tl">
                    <a:srgbClr val="000000">
                      <a:alpha val="43137"/>
                    </a:srgbClr>
                  </a:outerShdw>
                </a:effectLst>
              </a:rPr>
              <a:t>COURSE : </a:t>
            </a:r>
            <a:r>
              <a:rPr lang="en-US" sz="1600" b="1" i="1" dirty="0">
                <a:solidFill>
                  <a:schemeClr val="accent6">
                    <a:lumMod val="50000"/>
                  </a:schemeClr>
                </a:solidFill>
                <a:effectLst>
                  <a:outerShdw blurRad="38100" dist="38100" dir="2700000" algn="tl">
                    <a:srgbClr val="000000">
                      <a:alpha val="43137"/>
                    </a:srgbClr>
                  </a:outerShdw>
                </a:effectLst>
              </a:rPr>
              <a:t>ENVIRONMENTAL PROJECTS DEVELOPMENT AND MANAGEMENT</a:t>
            </a:r>
            <a:endParaRPr lang="uk-UA" sz="1600" i="1" dirty="0">
              <a:solidFill>
                <a:srgbClr val="005828"/>
              </a:solidFill>
              <a:effectLst>
                <a:outerShdw blurRad="38100" dist="38100" dir="2700000" algn="tl">
                  <a:srgbClr val="000000">
                    <a:alpha val="43137"/>
                  </a:srgbClr>
                </a:outerShdw>
              </a:effectLst>
            </a:endParaRPr>
          </a:p>
        </p:txBody>
      </p:sp>
      <p:sp>
        <p:nvSpPr>
          <p:cNvPr id="2" name="Прямоугольник 1"/>
          <p:cNvSpPr/>
          <p:nvPr/>
        </p:nvSpPr>
        <p:spPr>
          <a:xfrm>
            <a:off x="500743" y="1426029"/>
            <a:ext cx="9590314" cy="4154984"/>
          </a:xfrm>
          <a:prstGeom prst="rect">
            <a:avLst/>
          </a:prstGeom>
        </p:spPr>
        <p:txBody>
          <a:bodyPr wrap="square">
            <a:spAutoFit/>
          </a:bodyPr>
          <a:lstStyle/>
          <a:p>
            <a:endParaRPr lang="ru-RU" sz="2400" b="1" dirty="0"/>
          </a:p>
          <a:p>
            <a:r>
              <a:rPr lang="en-US" sz="2400" b="1" dirty="0" err="1">
                <a:solidFill>
                  <a:srgbClr val="04777A"/>
                </a:solidFill>
              </a:rPr>
              <a:t>Cooordinator</a:t>
            </a:r>
            <a:r>
              <a:rPr lang="ru-RU" sz="2400" dirty="0"/>
              <a:t>: </a:t>
            </a:r>
            <a:r>
              <a:rPr lang="en-US" sz="2400" b="1" dirty="0" err="1"/>
              <a:t>Anatolii</a:t>
            </a:r>
            <a:r>
              <a:rPr lang="en-US" sz="2400" b="1" dirty="0"/>
              <a:t> </a:t>
            </a:r>
            <a:r>
              <a:rPr lang="en-US" sz="2400" b="1" dirty="0" err="1"/>
              <a:t>Kucher</a:t>
            </a:r>
            <a:r>
              <a:rPr lang="en-US" sz="2400" dirty="0"/>
              <a:t>, </a:t>
            </a:r>
          </a:p>
          <a:p>
            <a:r>
              <a:rPr lang="en-US" sz="2400" i="1" dirty="0"/>
              <a:t>                          V. N. </a:t>
            </a:r>
            <a:r>
              <a:rPr lang="en-US" sz="2400" i="1" dirty="0" err="1"/>
              <a:t>Karazin</a:t>
            </a:r>
            <a:r>
              <a:rPr lang="en-US" sz="2400" i="1" dirty="0"/>
              <a:t> </a:t>
            </a:r>
            <a:r>
              <a:rPr lang="en-US" sz="2400" i="1" dirty="0" err="1"/>
              <a:t>Kharkiv</a:t>
            </a:r>
            <a:r>
              <a:rPr lang="en-US" sz="2400" i="1" dirty="0"/>
              <a:t> National University (KKNU), Ukraine</a:t>
            </a:r>
            <a:endParaRPr lang="ru-RU" sz="2400" i="1" dirty="0"/>
          </a:p>
          <a:p>
            <a:r>
              <a:rPr lang="ru-RU" sz="2400" i="1" dirty="0"/>
              <a:t>                          </a:t>
            </a:r>
            <a:r>
              <a:rPr lang="en-US" sz="2400" dirty="0"/>
              <a:t>kucher@karazin.ua</a:t>
            </a:r>
            <a:endParaRPr lang="uk-UA" sz="2400" dirty="0"/>
          </a:p>
          <a:p>
            <a:pPr indent="1800000"/>
            <a:r>
              <a:rPr lang="en-US" sz="2400" b="1" dirty="0" err="1"/>
              <a:t>Olena</a:t>
            </a:r>
            <a:r>
              <a:rPr lang="en-US" sz="2400" b="1" dirty="0"/>
              <a:t> </a:t>
            </a:r>
            <a:r>
              <a:rPr lang="en-US" sz="2400" b="1" dirty="0" err="1"/>
              <a:t>Chernikova</a:t>
            </a:r>
            <a:r>
              <a:rPr lang="en-US" sz="2400" b="1" dirty="0"/>
              <a:t>, </a:t>
            </a:r>
          </a:p>
          <a:p>
            <a:pPr indent="1800000"/>
            <a:r>
              <a:rPr lang="en-US" sz="2400" i="1" dirty="0"/>
              <a:t>V. N. </a:t>
            </a:r>
            <a:r>
              <a:rPr lang="en-US" sz="2400" i="1" dirty="0" err="1"/>
              <a:t>Karazin</a:t>
            </a:r>
            <a:r>
              <a:rPr lang="en-US" sz="2400" i="1" dirty="0"/>
              <a:t> </a:t>
            </a:r>
            <a:r>
              <a:rPr lang="en-US" sz="2400" i="1" dirty="0" err="1"/>
              <a:t>Kharkiv</a:t>
            </a:r>
            <a:r>
              <a:rPr lang="en-US" sz="2400" i="1" dirty="0"/>
              <a:t> National University (KKNU), Ukraine</a:t>
            </a:r>
            <a:endParaRPr lang="ru-RU" sz="2400" i="1" dirty="0"/>
          </a:p>
          <a:p>
            <a:endParaRPr lang="en-US" sz="2400" b="1" dirty="0">
              <a:solidFill>
                <a:srgbClr val="04777A"/>
              </a:solidFill>
            </a:endParaRPr>
          </a:p>
          <a:p>
            <a:r>
              <a:rPr lang="en-US" sz="2400" b="1" dirty="0">
                <a:solidFill>
                  <a:srgbClr val="04777A"/>
                </a:solidFill>
              </a:rPr>
              <a:t>Authors:</a:t>
            </a:r>
            <a:r>
              <a:rPr lang="en-US" sz="2400" dirty="0"/>
              <a:t>           </a:t>
            </a:r>
            <a:r>
              <a:rPr lang="en-US" sz="2400" b="1" dirty="0" err="1"/>
              <a:t>Anatolii</a:t>
            </a:r>
            <a:r>
              <a:rPr lang="en-US" sz="2400" b="1" dirty="0"/>
              <a:t> </a:t>
            </a:r>
            <a:r>
              <a:rPr lang="en-US" sz="2400" b="1" dirty="0" err="1"/>
              <a:t>Kucher</a:t>
            </a:r>
            <a:r>
              <a:rPr lang="en-US" sz="2400" dirty="0"/>
              <a:t>, </a:t>
            </a:r>
          </a:p>
          <a:p>
            <a:pPr indent="1800000"/>
            <a:r>
              <a:rPr lang="en-US" sz="2400" i="1" dirty="0"/>
              <a:t>V. N. </a:t>
            </a:r>
            <a:r>
              <a:rPr lang="en-US" sz="2400" i="1" dirty="0" err="1"/>
              <a:t>Karazin</a:t>
            </a:r>
            <a:r>
              <a:rPr lang="en-US" sz="2400" i="1" dirty="0"/>
              <a:t> </a:t>
            </a:r>
            <a:r>
              <a:rPr lang="en-US" sz="2400" i="1" dirty="0" err="1"/>
              <a:t>Kharkiv</a:t>
            </a:r>
            <a:r>
              <a:rPr lang="en-US" sz="2400" i="1" dirty="0"/>
              <a:t> National University (KKNU), Ukraine</a:t>
            </a:r>
            <a:endParaRPr lang="ru-RU" sz="2400" i="1" dirty="0"/>
          </a:p>
          <a:p>
            <a:pPr indent="1800000"/>
            <a:r>
              <a:rPr lang="en-US" sz="2400" b="1" dirty="0" err="1"/>
              <a:t>Olena</a:t>
            </a:r>
            <a:r>
              <a:rPr lang="en-US" sz="2400" b="1" dirty="0"/>
              <a:t> </a:t>
            </a:r>
            <a:r>
              <a:rPr lang="en-US" sz="2400" b="1" dirty="0" err="1"/>
              <a:t>Chernikova</a:t>
            </a:r>
            <a:r>
              <a:rPr lang="en-US" sz="2400" b="1" dirty="0"/>
              <a:t>, </a:t>
            </a:r>
          </a:p>
          <a:p>
            <a:pPr indent="1800000"/>
            <a:r>
              <a:rPr lang="en-US" sz="2400" i="1" dirty="0"/>
              <a:t>V. N. </a:t>
            </a:r>
            <a:r>
              <a:rPr lang="en-US" sz="2400" i="1" dirty="0" err="1"/>
              <a:t>Karazin</a:t>
            </a:r>
            <a:r>
              <a:rPr lang="en-US" sz="2400" i="1" dirty="0"/>
              <a:t> </a:t>
            </a:r>
            <a:r>
              <a:rPr lang="en-US" sz="2400" i="1" dirty="0" err="1"/>
              <a:t>Kharkiv</a:t>
            </a:r>
            <a:r>
              <a:rPr lang="en-US" sz="2400" i="1" dirty="0"/>
              <a:t> National University (KKNU), Ukraine</a:t>
            </a:r>
            <a:endParaRPr lang="ru-RU" sz="2400" i="1" dirty="0"/>
          </a:p>
        </p:txBody>
      </p:sp>
    </p:spTree>
    <p:extLst>
      <p:ext uri="{BB962C8B-B14F-4D97-AF65-F5344CB8AC3E}">
        <p14:creationId xmlns:p14="http://schemas.microsoft.com/office/powerpoint/2010/main" val="122770808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37214" y="274326"/>
            <a:ext cx="9061628" cy="860202"/>
          </a:xfrm>
        </p:spPr>
        <p:txBody>
          <a:bodyPr>
            <a:normAutofit/>
          </a:bodyPr>
          <a:lstStyle/>
          <a:p>
            <a:r>
              <a:rPr lang="en-US" sz="3600" dirty="0">
                <a:solidFill>
                  <a:schemeClr val="accent1">
                    <a:lumMod val="75000"/>
                  </a:schemeClr>
                </a:solidFill>
              </a:rPr>
              <a:t>Summary</a:t>
            </a:r>
            <a:r>
              <a:rPr lang="uk-UA" sz="3600" dirty="0">
                <a:solidFill>
                  <a:schemeClr val="accent1">
                    <a:lumMod val="75000"/>
                  </a:schemeClr>
                </a:solidFill>
              </a:rPr>
              <a:t> </a:t>
            </a:r>
            <a:endParaRPr lang="ru-RU" sz="3600" dirty="0">
              <a:solidFill>
                <a:schemeClr val="accent1">
                  <a:lumMod val="75000"/>
                </a:schemeClr>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2</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dirty="0">
                <a:solidFill>
                  <a:schemeClr val="accent6">
                    <a:lumMod val="50000"/>
                  </a:schemeClr>
                </a:solidFill>
                <a:effectLst>
                  <a:outerShdw blurRad="38100" dist="38100" dir="2700000" algn="tl">
                    <a:srgbClr val="000000">
                      <a:alpha val="43137"/>
                    </a:srgbClr>
                  </a:outerShdw>
                </a:effectLst>
              </a:rPr>
              <a:t>COURSE : </a:t>
            </a:r>
            <a:r>
              <a:rPr lang="en-US" sz="1600" b="1" i="1" dirty="0">
                <a:solidFill>
                  <a:schemeClr val="accent6">
                    <a:lumMod val="50000"/>
                  </a:schemeClr>
                </a:solidFill>
                <a:effectLst>
                  <a:outerShdw blurRad="38100" dist="38100" dir="2700000" algn="tl">
                    <a:srgbClr val="000000">
                      <a:alpha val="43137"/>
                    </a:srgbClr>
                  </a:outerShdw>
                </a:effectLst>
              </a:rPr>
              <a:t>ENVIRONMENTAL PROJECTS DEVELOPMENT AND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sp>
        <p:nvSpPr>
          <p:cNvPr id="2" name="Текст 1"/>
          <p:cNvSpPr>
            <a:spLocks noGrp="1"/>
          </p:cNvSpPr>
          <p:nvPr>
            <p:ph type="body" idx="1"/>
          </p:nvPr>
        </p:nvSpPr>
        <p:spPr>
          <a:xfrm>
            <a:off x="272144" y="1321477"/>
            <a:ext cx="6564086" cy="4469267"/>
          </a:xfrm>
        </p:spPr>
        <p:txBody>
          <a:bodyPr>
            <a:normAutofit fontScale="92500" lnSpcReduction="20000"/>
          </a:bodyPr>
          <a:lstStyle/>
          <a:p>
            <a:pPr algn="just"/>
            <a:r>
              <a:rPr lang="en-US" b="0" i="1" dirty="0"/>
              <a:t>This 3 ECTS course aims to development of theoretical knowledge and practical skills for environmental projects development and effective management (EPDM). It provide students with detailed information about the substantiation of the environmental project concept, key international and UA national legislation, modern approaches and tools to project functional analysis and assessment. Course included main approaches to project risks management and assessment, decision making in conditions of risk and uncertainty, project cycle management according to the EC recommendations, development and management of environmental projects in the public sphere, management of research projects.</a:t>
            </a:r>
          </a:p>
          <a:p>
            <a:pPr algn="just"/>
            <a:r>
              <a:rPr lang="en-US" b="0" i="1" dirty="0"/>
              <a:t>The course contains individual and group assignments aimed at developing practical skills on environmental projects design, assessment and management.</a:t>
            </a:r>
          </a:p>
        </p:txBody>
      </p:sp>
      <p:pic>
        <p:nvPicPr>
          <p:cNvPr id="4" name="Рисунок 3">
            <a:extLst>
              <a:ext uri="{FF2B5EF4-FFF2-40B4-BE49-F238E27FC236}">
                <a16:creationId xmlns:a16="http://schemas.microsoft.com/office/drawing/2014/main" xmlns="" id="{8BAB0750-6E56-4271-A2A6-59E9197E7C5C}"/>
              </a:ext>
            </a:extLst>
          </p:cNvPr>
          <p:cNvPicPr>
            <a:picLocks noChangeAspect="1"/>
          </p:cNvPicPr>
          <p:nvPr/>
        </p:nvPicPr>
        <p:blipFill>
          <a:blip r:embed="rId3"/>
          <a:stretch>
            <a:fillRect/>
          </a:stretch>
        </p:blipFill>
        <p:spPr>
          <a:xfrm>
            <a:off x="6946890" y="1134528"/>
            <a:ext cx="3242140" cy="4536000"/>
          </a:xfrm>
          <a:prstGeom prst="rect">
            <a:avLst/>
          </a:prstGeom>
          <a:ln>
            <a:solidFill>
              <a:schemeClr val="bg1">
                <a:lumMod val="65000"/>
              </a:schemeClr>
            </a:solidFill>
          </a:ln>
        </p:spPr>
      </p:pic>
    </p:spTree>
    <p:extLst>
      <p:ext uri="{BB962C8B-B14F-4D97-AF65-F5344CB8AC3E}">
        <p14:creationId xmlns:p14="http://schemas.microsoft.com/office/powerpoint/2010/main" val="8579422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37214" y="274326"/>
            <a:ext cx="9061628" cy="640074"/>
          </a:xfrm>
        </p:spPr>
        <p:txBody>
          <a:bodyPr>
            <a:normAutofit/>
          </a:bodyPr>
          <a:lstStyle/>
          <a:p>
            <a:r>
              <a:rPr lang="en-US" sz="3200" dirty="0">
                <a:solidFill>
                  <a:schemeClr val="accent1">
                    <a:lumMod val="75000"/>
                  </a:schemeClr>
                </a:solidFill>
              </a:rPr>
              <a:t>Aims and objectives</a:t>
            </a:r>
            <a:endParaRPr lang="en-US" sz="3600" dirty="0">
              <a:solidFill>
                <a:schemeClr val="accent1">
                  <a:lumMod val="75000"/>
                </a:schemeClr>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3</a:t>
            </a:fld>
            <a:endParaRPr lang="en-US"/>
          </a:p>
        </p:txBody>
      </p:sp>
      <p:sp>
        <p:nvSpPr>
          <p:cNvPr id="7" name="Текст 2"/>
          <p:cNvSpPr>
            <a:spLocks noGrp="1"/>
          </p:cNvSpPr>
          <p:nvPr>
            <p:ph type="body" idx="1"/>
          </p:nvPr>
        </p:nvSpPr>
        <p:spPr>
          <a:xfrm>
            <a:off x="437214" y="1098550"/>
            <a:ext cx="9024295" cy="4851689"/>
          </a:xfrm>
        </p:spPr>
        <p:txBody>
          <a:bodyPr>
            <a:noAutofit/>
          </a:bodyPr>
          <a:lstStyle/>
          <a:p>
            <a:pPr indent="360363" algn="just">
              <a:spcBef>
                <a:spcPts val="0"/>
              </a:spcBef>
            </a:pPr>
            <a:r>
              <a:rPr lang="en-US" b="0" dirty="0"/>
              <a:t>The main purpose of course is to form the professional competences in the development,</a:t>
            </a:r>
            <a:r>
              <a:rPr lang="uk-UA" b="0" dirty="0"/>
              <a:t> </a:t>
            </a:r>
            <a:r>
              <a:rPr lang="en-US" b="0" dirty="0"/>
              <a:t>assessment and management of environmental projects to achieve project goals and meet the</a:t>
            </a:r>
            <a:r>
              <a:rPr lang="uk-UA" b="0" dirty="0"/>
              <a:t> </a:t>
            </a:r>
            <a:r>
              <a:rPr lang="en-US" b="0" dirty="0"/>
              <a:t>stakeholders’ expectations.</a:t>
            </a:r>
          </a:p>
          <a:p>
            <a:pPr indent="360363" algn="just">
              <a:spcBef>
                <a:spcPts val="0"/>
              </a:spcBef>
            </a:pPr>
            <a:r>
              <a:rPr lang="en-US" b="0" dirty="0"/>
              <a:t>The course is aimed at the following: to introduce main theoretical and methodological principles</a:t>
            </a:r>
            <a:r>
              <a:rPr lang="uk-UA" b="0" dirty="0"/>
              <a:t> </a:t>
            </a:r>
            <a:r>
              <a:rPr lang="en-US" b="0" dirty="0"/>
              <a:t>of development and effective management of environmental projects; to help PhD students to</a:t>
            </a:r>
            <a:r>
              <a:rPr lang="uk-UA" b="0" dirty="0"/>
              <a:t> </a:t>
            </a:r>
            <a:r>
              <a:rPr lang="en-US" b="0" dirty="0"/>
              <a:t>study the approaches of analyze the technical, economic, environmental, social consequences of</a:t>
            </a:r>
            <a:r>
              <a:rPr lang="uk-UA" b="0" dirty="0"/>
              <a:t> </a:t>
            </a:r>
            <a:r>
              <a:rPr lang="en-US" b="0" dirty="0"/>
              <a:t>the environmental projects implementation, taking into account risks and uncertainties during the</a:t>
            </a:r>
            <a:r>
              <a:rPr lang="uk-UA" b="0" dirty="0"/>
              <a:t> </a:t>
            </a:r>
            <a:r>
              <a:rPr lang="en-US" b="0" dirty="0"/>
              <a:t>design and implementation stages of environmental projects; to form practical skills on project</a:t>
            </a:r>
            <a:r>
              <a:rPr lang="uk-UA" b="0" dirty="0"/>
              <a:t> </a:t>
            </a:r>
            <a:r>
              <a:rPr lang="en-US" b="0" dirty="0"/>
              <a:t>research work; understanding the project approach in their professional activities and for the</a:t>
            </a:r>
            <a:r>
              <a:rPr lang="uk-UA" b="0" dirty="0"/>
              <a:t> </a:t>
            </a:r>
            <a:r>
              <a:rPr lang="en-US" b="0" dirty="0"/>
              <a:t>environmental policy implementation.</a:t>
            </a:r>
            <a:endParaRPr lang="uk-UA" sz="2400" b="0" dirty="0"/>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ENVIRONMENTAL PROJECTS DEVELOPMENT AND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03477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69111" y="159252"/>
            <a:ext cx="9061628" cy="602748"/>
          </a:xfrm>
        </p:spPr>
        <p:txBody>
          <a:bodyPr>
            <a:normAutofit/>
          </a:bodyPr>
          <a:lstStyle/>
          <a:p>
            <a:r>
              <a:rPr lang="en-US" sz="3200" dirty="0">
                <a:solidFill>
                  <a:schemeClr val="accent1">
                    <a:lumMod val="75000"/>
                  </a:schemeClr>
                </a:solidFill>
              </a:rPr>
              <a:t>General learning outcomes </a:t>
            </a:r>
            <a:endParaRPr lang="ru-RU" sz="3200" dirty="0">
              <a:solidFill>
                <a:schemeClr val="accent1">
                  <a:lumMod val="75000"/>
                </a:schemeClr>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4</a:t>
            </a:fld>
            <a:endParaRPr lang="en-US"/>
          </a:p>
        </p:txBody>
      </p:sp>
      <p:sp>
        <p:nvSpPr>
          <p:cNvPr id="6" name="Нижний колонтитул 7"/>
          <p:cNvSpPr>
            <a:spLocks noGrp="1"/>
          </p:cNvSpPr>
          <p:nvPr>
            <p:ph type="ftr" sz="quarter" idx="11"/>
          </p:nvPr>
        </p:nvSpPr>
        <p:spPr>
          <a:xfrm>
            <a:off x="1175657" y="6302828"/>
            <a:ext cx="10124689" cy="468085"/>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ENVIRONMENTAL PROJECTS DEVELOPMENT AND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graphicFrame>
        <p:nvGraphicFramePr>
          <p:cNvPr id="5" name="Схема 4"/>
          <p:cNvGraphicFramePr/>
          <p:nvPr>
            <p:extLst>
              <p:ext uri="{D42A27DB-BD31-4B8C-83A1-F6EECF244321}">
                <p14:modId xmlns:p14="http://schemas.microsoft.com/office/powerpoint/2010/main" val="1297140839"/>
              </p:ext>
            </p:extLst>
          </p:nvPr>
        </p:nvGraphicFramePr>
        <p:xfrm>
          <a:off x="206829" y="968829"/>
          <a:ext cx="10036628" cy="5169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770976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35429" y="321010"/>
            <a:ext cx="2264228" cy="664259"/>
          </a:xfrm>
        </p:spPr>
        <p:txBody>
          <a:bodyPr>
            <a:normAutofit/>
          </a:bodyPr>
          <a:lstStyle/>
          <a:p>
            <a:r>
              <a:rPr lang="en-US" sz="3700" dirty="0" smtClean="0">
                <a:solidFill>
                  <a:srgbClr val="04777A"/>
                </a:solidFill>
              </a:rPr>
              <a:t>Syllabus</a:t>
            </a:r>
            <a:endParaRPr lang="en-US" sz="36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5</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ENVIRONMENTAL PROJECTS DEVELOPMENT AND MANAGEMENT</a:t>
            </a:r>
            <a:endParaRPr lang="uk-UA" sz="1600" i="1" dirty="0">
              <a:solidFill>
                <a:schemeClr val="accent6">
                  <a:lumMod val="50000"/>
                </a:schemeClr>
              </a:solidFill>
              <a:effectLst>
                <a:outerShdw blurRad="38100" dist="38100" dir="2700000" algn="tl">
                  <a:srgbClr val="000000">
                    <a:alpha val="43137"/>
                  </a:srgbClr>
                </a:outerShdw>
              </a:effectLst>
            </a:endParaRPr>
          </a:p>
        </p:txBody>
      </p:sp>
      <p:pic>
        <p:nvPicPr>
          <p:cNvPr id="4" name="Рисунок 1">
            <a:extLst>
              <a:ext uri="{FF2B5EF4-FFF2-40B4-BE49-F238E27FC236}">
                <a16:creationId xmlns:a16="http://schemas.microsoft.com/office/drawing/2014/main" xmlns="" id="{B03D3867-219B-478E-A06D-BFE298F7E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056" t="21017" r="7835" b="26624"/>
          <a:stretch>
            <a:fillRect/>
          </a:stretch>
        </p:blipFill>
        <p:spPr bwMode="auto">
          <a:xfrm>
            <a:off x="435429" y="1352828"/>
            <a:ext cx="6621726" cy="46254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9" name="Рисунок 1">
            <a:extLst>
              <a:ext uri="{FF2B5EF4-FFF2-40B4-BE49-F238E27FC236}">
                <a16:creationId xmlns:a16="http://schemas.microsoft.com/office/drawing/2014/main" xmlns="" id="{03F5C99C-AD3A-400F-AB1D-7BFEC8629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843" t="21239" r="36940" b="13495"/>
          <a:stretch>
            <a:fillRect/>
          </a:stretch>
        </p:blipFill>
        <p:spPr bwMode="auto">
          <a:xfrm>
            <a:off x="3746292" y="321010"/>
            <a:ext cx="6621726" cy="46621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12489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457026" y="228599"/>
            <a:ext cx="4657300" cy="1143001"/>
          </a:xfrm>
        </p:spPr>
        <p:txBody>
          <a:bodyPr>
            <a:normAutofit/>
          </a:bodyPr>
          <a:lstStyle/>
          <a:p>
            <a:r>
              <a:rPr lang="en-US" sz="3600" dirty="0">
                <a:solidFill>
                  <a:schemeClr val="accent1">
                    <a:lumMod val="75000"/>
                  </a:schemeClr>
                </a:solidFill>
              </a:rPr>
              <a:t>The course is available on the </a:t>
            </a:r>
            <a:r>
              <a:rPr lang="en-US" sz="3600" dirty="0" smtClean="0">
                <a:solidFill>
                  <a:schemeClr val="accent1">
                    <a:lumMod val="75000"/>
                  </a:schemeClr>
                </a:solidFill>
              </a:rPr>
              <a:t>KKNU Moodle </a:t>
            </a:r>
            <a:endParaRPr lang="en-US" sz="3600" dirty="0">
              <a:solidFill>
                <a:schemeClr val="accent1">
                  <a:lumMod val="75000"/>
                </a:schemeClr>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6</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chemeClr val="accent6">
                    <a:lumMod val="50000"/>
                  </a:schemeClr>
                </a:solidFill>
                <a:effectLst>
                  <a:outerShdw blurRad="38100" dist="38100" dir="2700000" algn="tl">
                    <a:srgbClr val="000000">
                      <a:alpha val="43137"/>
                    </a:srgbClr>
                  </a:outerShdw>
                </a:effectLst>
              </a:rPr>
              <a:t>COURSE : ENVIRONMENTAL PROJECTS DEVELOPMENT AND MANAGEMENT</a:t>
            </a:r>
            <a:endParaRPr lang="uk-UA" sz="1600" b="1" i="1" dirty="0">
              <a:solidFill>
                <a:schemeClr val="accent6">
                  <a:lumMod val="50000"/>
                </a:schemeClr>
              </a:solidFill>
              <a:effectLst>
                <a:outerShdw blurRad="38100" dist="38100" dir="2700000" algn="tl">
                  <a:srgbClr val="000000">
                    <a:alpha val="43137"/>
                  </a:srgbClr>
                </a:outerShdw>
              </a:effectLst>
            </a:endParaRPr>
          </a:p>
        </p:txBody>
      </p:sp>
      <p:sp>
        <p:nvSpPr>
          <p:cNvPr id="4" name="Прямоугольник 3"/>
          <p:cNvSpPr/>
          <p:nvPr/>
        </p:nvSpPr>
        <p:spPr>
          <a:xfrm>
            <a:off x="0" y="5762317"/>
            <a:ext cx="5571846" cy="369332"/>
          </a:xfrm>
          <a:prstGeom prst="rect">
            <a:avLst/>
          </a:prstGeom>
        </p:spPr>
        <p:txBody>
          <a:bodyPr wrap="none">
            <a:spAutoFit/>
          </a:bodyPr>
          <a:lstStyle/>
          <a:p>
            <a:r>
              <a:rPr lang="en-GB" dirty="0">
                <a:solidFill>
                  <a:srgbClr val="0070C0"/>
                </a:solidFill>
              </a:rPr>
              <a:t>https://dist.karazin.ua/moodle/course/view.php?id=4284</a:t>
            </a:r>
            <a:endParaRPr lang="ru-RU" dirty="0">
              <a:solidFill>
                <a:srgbClr val="0070C0"/>
              </a:solidFill>
            </a:endParaRPr>
          </a:p>
        </p:txBody>
      </p:sp>
      <p:pic>
        <p:nvPicPr>
          <p:cNvPr id="2051" name="Рисунок 1">
            <a:extLst>
              <a:ext uri="{FF2B5EF4-FFF2-40B4-BE49-F238E27FC236}">
                <a16:creationId xmlns:a16="http://schemas.microsoft.com/office/drawing/2014/main" xmlns="" id="{207F619C-513C-47B7-B7A7-BCC652F58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00" t="7301" r="2115" b="63716"/>
          <a:stretch>
            <a:fillRect/>
          </a:stretch>
        </p:blipFill>
        <p:spPr bwMode="auto">
          <a:xfrm>
            <a:off x="244590" y="2221375"/>
            <a:ext cx="7116793" cy="20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1">
            <a:extLst>
              <a:ext uri="{FF2B5EF4-FFF2-40B4-BE49-F238E27FC236}">
                <a16:creationId xmlns:a16="http://schemas.microsoft.com/office/drawing/2014/main" xmlns="" id="{AA2000BF-332E-4336-9FA6-9E4640BACE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74" t="7523" r="22951" b="5077"/>
          <a:stretch/>
        </p:blipFill>
        <p:spPr bwMode="auto">
          <a:xfrm>
            <a:off x="5550182" y="586348"/>
            <a:ext cx="4497301" cy="513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Выгнутая вниз стрелка 9">
            <a:extLst>
              <a:ext uri="{FF2B5EF4-FFF2-40B4-BE49-F238E27FC236}">
                <a16:creationId xmlns:a16="http://schemas.microsoft.com/office/drawing/2014/main" xmlns="" id="{E6C74138-F8FD-4CD9-AAC3-F23CD238246D}"/>
              </a:ext>
            </a:extLst>
          </p:cNvPr>
          <p:cNvSpPr/>
          <p:nvPr/>
        </p:nvSpPr>
        <p:spPr>
          <a:xfrm rot="19439471">
            <a:off x="3131830" y="2352330"/>
            <a:ext cx="5012901" cy="17521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36817572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195943" y="86091"/>
            <a:ext cx="9302899" cy="893623"/>
          </a:xfrm>
        </p:spPr>
        <p:txBody>
          <a:bodyPr>
            <a:normAutofit fontScale="92500" lnSpcReduction="20000"/>
          </a:bodyPr>
          <a:lstStyle/>
          <a:p>
            <a:r>
              <a:rPr lang="en-US" sz="3600" dirty="0">
                <a:solidFill>
                  <a:schemeClr val="accent1">
                    <a:lumMod val="75000"/>
                  </a:schemeClr>
                </a:solidFill>
              </a:rPr>
              <a:t>Types and forms of classes, methods of interaction between teacher and student</a:t>
            </a:r>
            <a:endParaRPr lang="en-US" sz="3600" b="0" dirty="0">
              <a:solidFill>
                <a:schemeClr val="accent1">
                  <a:lumMod val="75000"/>
                </a:schemeClr>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7</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rgbClr val="005828"/>
                </a:solidFill>
                <a:effectLst>
                  <a:outerShdw blurRad="38100" dist="38100" dir="2700000" algn="tl">
                    <a:srgbClr val="000000">
                      <a:alpha val="43137"/>
                    </a:srgbClr>
                  </a:outerShdw>
                </a:effectLst>
              </a:rPr>
              <a:t>COURSE : </a:t>
            </a:r>
            <a:r>
              <a:rPr lang="en-US" sz="1600" b="1" i="1" dirty="0">
                <a:solidFill>
                  <a:schemeClr val="accent6">
                    <a:lumMod val="50000"/>
                  </a:schemeClr>
                </a:solidFill>
                <a:effectLst>
                  <a:outerShdw blurRad="38100" dist="38100" dir="2700000" algn="tl">
                    <a:srgbClr val="000000">
                      <a:alpha val="43137"/>
                    </a:srgbClr>
                  </a:outerShdw>
                </a:effectLst>
              </a:rPr>
              <a:t>ENVIRONMENTAL PROJECTS DEVELOPMENT AND MANAGEMENT</a:t>
            </a:r>
            <a:endParaRPr lang="uk-UA" sz="1600" i="1" dirty="0">
              <a:solidFill>
                <a:srgbClr val="005828"/>
              </a:solidFill>
              <a:effectLst>
                <a:outerShdw blurRad="38100" dist="38100" dir="2700000" algn="tl">
                  <a:srgbClr val="000000">
                    <a:alpha val="43137"/>
                  </a:srgbClr>
                </a:outerShdw>
              </a:effectLst>
            </a:endParaRPr>
          </a:p>
        </p:txBody>
      </p:sp>
      <p:sp>
        <p:nvSpPr>
          <p:cNvPr id="4" name="Текст 3"/>
          <p:cNvSpPr>
            <a:spLocks noGrp="1"/>
          </p:cNvSpPr>
          <p:nvPr>
            <p:ph type="body" idx="1"/>
          </p:nvPr>
        </p:nvSpPr>
        <p:spPr>
          <a:xfrm>
            <a:off x="326573" y="892630"/>
            <a:ext cx="10058400" cy="5072742"/>
          </a:xfrm>
        </p:spPr>
        <p:txBody>
          <a:bodyPr>
            <a:normAutofit lnSpcReduction="10000"/>
          </a:bodyPr>
          <a:lstStyle/>
          <a:p>
            <a:r>
              <a:rPr lang="en-US" b="0" dirty="0"/>
              <a:t>The course "</a:t>
            </a:r>
            <a:r>
              <a:rPr lang="en-US" dirty="0"/>
              <a:t>Environmental Projects Development and Management</a:t>
            </a:r>
            <a:r>
              <a:rPr lang="en-US" b="0" dirty="0"/>
              <a:t>" is studied in the third</a:t>
            </a:r>
            <a:r>
              <a:rPr lang="uk-UA" b="0" dirty="0"/>
              <a:t> </a:t>
            </a:r>
            <a:r>
              <a:rPr lang="en-US" b="0" dirty="0"/>
              <a:t>semester in PhD program and ends with the test.</a:t>
            </a:r>
          </a:p>
          <a:p>
            <a:r>
              <a:rPr lang="en-US" sz="2800" i="1" dirty="0"/>
              <a:t>The course includes</a:t>
            </a:r>
          </a:p>
          <a:p>
            <a:pPr marL="342900" indent="-342900">
              <a:buFont typeface="Wingdings" pitchFamily="2" charset="2"/>
              <a:buChar char="Ø"/>
            </a:pPr>
            <a:r>
              <a:rPr lang="en-US" b="0" dirty="0"/>
              <a:t>theoretical material, </a:t>
            </a:r>
          </a:p>
          <a:p>
            <a:pPr marL="342900" indent="-342900">
              <a:buFont typeface="Wingdings" pitchFamily="2" charset="2"/>
              <a:buChar char="Ø"/>
            </a:pPr>
            <a:r>
              <a:rPr lang="en-US" b="0" dirty="0"/>
              <a:t>practical tasks and recommendations for their implementation,</a:t>
            </a:r>
          </a:p>
          <a:p>
            <a:pPr marL="342900" indent="-342900">
              <a:buFont typeface="Wingdings" pitchFamily="2" charset="2"/>
              <a:buChar char="Ø"/>
            </a:pPr>
            <a:r>
              <a:rPr lang="en-US" b="0" dirty="0"/>
              <a:t>questions for essay reports</a:t>
            </a:r>
            <a:r>
              <a:rPr lang="uk-UA" b="0" dirty="0"/>
              <a:t>,</a:t>
            </a:r>
            <a:r>
              <a:rPr lang="en-US" b="0" dirty="0"/>
              <a:t> </a:t>
            </a:r>
          </a:p>
          <a:p>
            <a:pPr marL="342900" indent="-342900">
              <a:buFont typeface="Wingdings" pitchFamily="2" charset="2"/>
              <a:buChar char="Ø"/>
            </a:pPr>
            <a:r>
              <a:rPr lang="en-US" b="0" dirty="0"/>
              <a:t>knowledge control (in particular, question for the final test).</a:t>
            </a:r>
          </a:p>
          <a:p>
            <a:endParaRPr lang="en-US" b="0" dirty="0"/>
          </a:p>
          <a:p>
            <a:pPr algn="just"/>
            <a:r>
              <a:rPr lang="en-US" b="0" dirty="0"/>
              <a:t>The course consists of a complex of lectures on </a:t>
            </a:r>
            <a:r>
              <a:rPr lang="uk-UA" b="0" dirty="0"/>
              <a:t>7</a:t>
            </a:r>
            <a:r>
              <a:rPr lang="en-US" b="0" dirty="0"/>
              <a:t> topics and </a:t>
            </a:r>
            <a:r>
              <a:rPr lang="uk-UA" b="0"/>
              <a:t>7</a:t>
            </a:r>
            <a:r>
              <a:rPr lang="en-US" b="0"/>
              <a:t> </a:t>
            </a:r>
            <a:r>
              <a:rPr lang="en-US" b="0" dirty="0"/>
              <a:t>practical tasks, </a:t>
            </a:r>
            <a:r>
              <a:rPr lang="uk-UA" b="0" dirty="0"/>
              <a:t>   1</a:t>
            </a:r>
            <a:r>
              <a:rPr lang="en-US" b="0" dirty="0"/>
              <a:t> control work and the final test.</a:t>
            </a:r>
          </a:p>
          <a:p>
            <a:endParaRPr lang="en-US" b="0" dirty="0">
              <a:solidFill>
                <a:srgbClr val="FF0000"/>
              </a:solidFill>
            </a:endParaRPr>
          </a:p>
          <a:p>
            <a:r>
              <a:rPr lang="en-US" b="0" dirty="0"/>
              <a:t>For individual consultations – “Forum” and "Chat". </a:t>
            </a:r>
          </a:p>
        </p:txBody>
      </p:sp>
    </p:spTree>
    <p:extLst>
      <p:ext uri="{BB962C8B-B14F-4D97-AF65-F5344CB8AC3E}">
        <p14:creationId xmlns:p14="http://schemas.microsoft.com/office/powerpoint/2010/main" val="84221121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87086" y="256212"/>
            <a:ext cx="6674958" cy="484017"/>
          </a:xfrm>
        </p:spPr>
        <p:txBody>
          <a:bodyPr>
            <a:noAutofit/>
          </a:bodyPr>
          <a:lstStyle/>
          <a:p>
            <a:r>
              <a:rPr lang="en-US" sz="2800" dirty="0">
                <a:solidFill>
                  <a:srgbClr val="04777A"/>
                </a:solidFill>
              </a:rPr>
              <a:t>The course is divided into 7 </a:t>
            </a:r>
            <a:r>
              <a:rPr lang="en-US" sz="2800" dirty="0" smtClean="0">
                <a:solidFill>
                  <a:srgbClr val="04777A"/>
                </a:solidFill>
              </a:rPr>
              <a:t>topics:</a:t>
            </a:r>
            <a:endParaRPr lang="en-US" sz="2800" dirty="0">
              <a:solidFill>
                <a:srgbClr val="04777A"/>
              </a:solidFill>
            </a:endParaRP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8</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rgbClr val="005828"/>
                </a:solidFill>
                <a:effectLst>
                  <a:outerShdw blurRad="38100" dist="38100" dir="2700000" algn="tl">
                    <a:srgbClr val="000000">
                      <a:alpha val="43137"/>
                    </a:srgbClr>
                  </a:outerShdw>
                </a:effectLst>
              </a:rPr>
              <a:t>COURSE : </a:t>
            </a:r>
            <a:r>
              <a:rPr lang="en-US" sz="1600" b="1" i="1" dirty="0">
                <a:solidFill>
                  <a:schemeClr val="accent6">
                    <a:lumMod val="50000"/>
                  </a:schemeClr>
                </a:solidFill>
                <a:effectLst>
                  <a:outerShdw blurRad="38100" dist="38100" dir="2700000" algn="tl">
                    <a:srgbClr val="000000">
                      <a:alpha val="43137"/>
                    </a:srgbClr>
                  </a:outerShdw>
                </a:effectLst>
              </a:rPr>
              <a:t>ENVIRONMENTAL PROJECTS DEVELOPMENT AND MANAGEMENT</a:t>
            </a:r>
            <a:endParaRPr lang="uk-UA" sz="1600" i="1" dirty="0">
              <a:solidFill>
                <a:srgbClr val="005828"/>
              </a:solidFill>
              <a:effectLst>
                <a:outerShdw blurRad="38100" dist="38100" dir="2700000" algn="tl">
                  <a:srgbClr val="000000">
                    <a:alpha val="43137"/>
                  </a:srgbClr>
                </a:outerShdw>
              </a:effectLst>
            </a:endParaRPr>
          </a:p>
        </p:txBody>
      </p:sp>
      <p:pic>
        <p:nvPicPr>
          <p:cNvPr id="8" name="Рисунок 7">
            <a:extLst>
              <a:ext uri="{FF2B5EF4-FFF2-40B4-BE49-F238E27FC236}">
                <a16:creationId xmlns:a16="http://schemas.microsoft.com/office/drawing/2014/main" xmlns="" id="{5C05D0DC-1EC5-41A2-A675-9C004367C03B}"/>
              </a:ext>
            </a:extLst>
          </p:cNvPr>
          <p:cNvPicPr/>
          <p:nvPr/>
        </p:nvPicPr>
        <p:blipFill rotWithShape="1">
          <a:blip r:embed="rId3"/>
          <a:srcRect l="998" t="7349" r="1080" b="4463"/>
          <a:stretch/>
        </p:blipFill>
        <p:spPr bwMode="auto">
          <a:xfrm>
            <a:off x="0" y="740229"/>
            <a:ext cx="6544623" cy="3702463"/>
          </a:xfrm>
          <a:prstGeom prst="rect">
            <a:avLst/>
          </a:prstGeom>
          <a:ln>
            <a:solidFill>
              <a:schemeClr val="bg1">
                <a:lumMod val="65000"/>
              </a:schemeClr>
            </a:solid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EB532B9C-CE91-47EF-9673-0287F1DB062F}"/>
              </a:ext>
            </a:extLst>
          </p:cNvPr>
          <p:cNvPicPr/>
          <p:nvPr/>
        </p:nvPicPr>
        <p:blipFill rotWithShape="1">
          <a:blip r:embed="rId4"/>
          <a:srcRect l="23312" t="7855" r="1358" b="4189"/>
          <a:stretch/>
        </p:blipFill>
        <p:spPr bwMode="auto">
          <a:xfrm>
            <a:off x="4759987" y="2189018"/>
            <a:ext cx="5695577" cy="3928753"/>
          </a:xfrm>
          <a:prstGeom prst="rect">
            <a:avLst/>
          </a:prstGeom>
          <a:ln>
            <a:solidFill>
              <a:schemeClr val="bg1">
                <a:lumMod val="6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817393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BF27DC6-0749-4A86-961C-AE6865C9BD91}"/>
              </a:ext>
            </a:extLst>
          </p:cNvPr>
          <p:cNvSpPr>
            <a:spLocks noGrp="1"/>
          </p:cNvSpPr>
          <p:nvPr>
            <p:ph type="body" idx="1"/>
          </p:nvPr>
        </p:nvSpPr>
        <p:spPr>
          <a:xfrm>
            <a:off x="87858" y="89628"/>
            <a:ext cx="4410251" cy="614645"/>
          </a:xfrm>
        </p:spPr>
        <p:txBody>
          <a:bodyPr>
            <a:noAutofit/>
          </a:bodyPr>
          <a:lstStyle/>
          <a:p>
            <a:r>
              <a:rPr lang="en-US" sz="2800" dirty="0">
                <a:solidFill>
                  <a:srgbClr val="005828"/>
                </a:solidFill>
              </a:rPr>
              <a:t>Some topics from the course</a:t>
            </a:r>
          </a:p>
        </p:txBody>
      </p:sp>
      <p:sp>
        <p:nvSpPr>
          <p:cNvPr id="9" name="Slide Number Placeholder 8">
            <a:extLst>
              <a:ext uri="{FF2B5EF4-FFF2-40B4-BE49-F238E27FC236}">
                <a16:creationId xmlns:a16="http://schemas.microsoft.com/office/drawing/2014/main" xmlns="" id="{017C641D-847B-4C56-A434-5E4A801C3294}"/>
              </a:ext>
            </a:extLst>
          </p:cNvPr>
          <p:cNvSpPr>
            <a:spLocks noGrp="1"/>
          </p:cNvSpPr>
          <p:nvPr>
            <p:ph type="sldNum" sz="quarter" idx="12"/>
          </p:nvPr>
        </p:nvSpPr>
        <p:spPr/>
        <p:txBody>
          <a:bodyPr/>
          <a:lstStyle/>
          <a:p>
            <a:fld id="{1FF06463-181E-431C-B1FC-EE1A52AAA484}" type="slidenum">
              <a:rPr lang="en-US" smtClean="0"/>
              <a:t>9</a:t>
            </a:fld>
            <a:endParaRPr lang="en-US"/>
          </a:p>
        </p:txBody>
      </p:sp>
      <p:sp>
        <p:nvSpPr>
          <p:cNvPr id="6" name="Нижний колонтитул 7"/>
          <p:cNvSpPr>
            <a:spLocks noGrp="1"/>
          </p:cNvSpPr>
          <p:nvPr>
            <p:ph type="ftr" sz="quarter" idx="11"/>
          </p:nvPr>
        </p:nvSpPr>
        <p:spPr>
          <a:xfrm>
            <a:off x="1175657" y="6172200"/>
            <a:ext cx="10124689" cy="699448"/>
          </a:xfrm>
        </p:spPr>
        <p:txBody>
          <a:bodyPr/>
          <a:lstStyle/>
          <a:p>
            <a:pPr algn="l"/>
            <a:r>
              <a:rPr lang="en-US" sz="1600" b="1" i="1" dirty="0">
                <a:solidFill>
                  <a:srgbClr val="005828"/>
                </a:solidFill>
                <a:effectLst>
                  <a:outerShdw blurRad="38100" dist="38100" dir="2700000" algn="tl">
                    <a:srgbClr val="000000">
                      <a:alpha val="43137"/>
                    </a:srgbClr>
                  </a:outerShdw>
                </a:effectLst>
              </a:rPr>
              <a:t>COURSE : </a:t>
            </a:r>
            <a:r>
              <a:rPr lang="en-US" sz="1600" b="1" i="1" dirty="0">
                <a:solidFill>
                  <a:schemeClr val="accent6">
                    <a:lumMod val="50000"/>
                  </a:schemeClr>
                </a:solidFill>
                <a:effectLst>
                  <a:outerShdw blurRad="38100" dist="38100" dir="2700000" algn="tl">
                    <a:srgbClr val="000000">
                      <a:alpha val="43137"/>
                    </a:srgbClr>
                  </a:outerShdw>
                </a:effectLst>
              </a:rPr>
              <a:t>ENVIRONMENTAL PROJECTS DEVELOPMENT AND MANAGEMENT</a:t>
            </a:r>
            <a:endParaRPr lang="uk-UA" sz="1600" i="1" dirty="0">
              <a:solidFill>
                <a:srgbClr val="005828"/>
              </a:solidFill>
              <a:effectLst>
                <a:outerShdw blurRad="38100" dist="38100" dir="2700000" algn="tl">
                  <a:srgbClr val="000000">
                    <a:alpha val="43137"/>
                  </a:srgbClr>
                </a:outerShdw>
              </a:effectLst>
            </a:endParaRPr>
          </a:p>
        </p:txBody>
      </p:sp>
      <p:pic>
        <p:nvPicPr>
          <p:cNvPr id="7" name="Рисунок 6">
            <a:extLst>
              <a:ext uri="{FF2B5EF4-FFF2-40B4-BE49-F238E27FC236}">
                <a16:creationId xmlns:a16="http://schemas.microsoft.com/office/drawing/2014/main" xmlns="" id="{91014199-7B71-4480-92D2-661B7711F6E1}"/>
              </a:ext>
            </a:extLst>
          </p:cNvPr>
          <p:cNvPicPr/>
          <p:nvPr/>
        </p:nvPicPr>
        <p:blipFill rotWithShape="1">
          <a:blip r:embed="rId3"/>
          <a:srcRect l="998" t="7602" r="1357" b="4472"/>
          <a:stretch/>
        </p:blipFill>
        <p:spPr bwMode="auto">
          <a:xfrm>
            <a:off x="161749" y="2611738"/>
            <a:ext cx="6072796" cy="3544628"/>
          </a:xfrm>
          <a:prstGeom prst="rect">
            <a:avLst/>
          </a:prstGeom>
          <a:ln>
            <a:solidFill>
              <a:schemeClr val="bg1">
                <a:lumMod val="65000"/>
              </a:schemeClr>
            </a:solid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xmlns="" id="{B7CE7AE6-7369-40FB-85AD-021F1E4FEB17}"/>
              </a:ext>
            </a:extLst>
          </p:cNvPr>
          <p:cNvPicPr/>
          <p:nvPr/>
        </p:nvPicPr>
        <p:blipFill rotWithShape="1">
          <a:blip r:embed="rId4"/>
          <a:srcRect l="1283" t="7602" r="1642" b="4472"/>
          <a:stretch/>
        </p:blipFill>
        <p:spPr bwMode="auto">
          <a:xfrm>
            <a:off x="4408859" y="870857"/>
            <a:ext cx="5765800" cy="3655814"/>
          </a:xfrm>
          <a:prstGeom prst="rect">
            <a:avLst/>
          </a:prstGeom>
          <a:ln>
            <a:solidFill>
              <a:schemeClr val="bg1">
                <a:lumMod val="65000"/>
              </a:schemeClr>
            </a:solidFill>
          </a:ln>
          <a:extLst>
            <a:ext uri="{53640926-AAD7-44D8-BBD7-CCE9431645EC}">
              <a14:shadowObscured xmlns:a14="http://schemas.microsoft.com/office/drawing/2010/main"/>
            </a:ext>
          </a:extLst>
        </p:spPr>
      </p:pic>
      <p:pic>
        <p:nvPicPr>
          <p:cNvPr id="11" name="Рисунок 10">
            <a:extLst>
              <a:ext uri="{FF2B5EF4-FFF2-40B4-BE49-F238E27FC236}">
                <a16:creationId xmlns:a16="http://schemas.microsoft.com/office/drawing/2014/main" xmlns="" id="{13C513CD-34FF-41B4-8D01-2C45C87F50AA}"/>
              </a:ext>
            </a:extLst>
          </p:cNvPr>
          <p:cNvPicPr/>
          <p:nvPr/>
        </p:nvPicPr>
        <p:blipFill rotWithShape="1">
          <a:blip r:embed="rId5"/>
          <a:srcRect l="36066" t="7855" r="1501" b="44065"/>
          <a:stretch/>
        </p:blipFill>
        <p:spPr bwMode="auto">
          <a:xfrm>
            <a:off x="6466954" y="4546362"/>
            <a:ext cx="3707705" cy="1606146"/>
          </a:xfrm>
          <a:prstGeom prst="rect">
            <a:avLst/>
          </a:prstGeom>
          <a:ln>
            <a:solidFill>
              <a:schemeClr val="bg1">
                <a:lumMod val="6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7890346"/>
      </p:ext>
    </p:extLst>
  </p:cSld>
  <p:clrMapOvr>
    <a:masterClrMapping/>
  </p:clrMapOvr>
  <p:transition spd="slow">
    <p:wipe/>
  </p:transition>
</p:sld>
</file>

<file path=ppt/theme/theme1.xml><?xml version="1.0" encoding="utf-8"?>
<a:theme xmlns:a="http://schemas.openxmlformats.org/drawingml/2006/main" name="Dark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4096</TotalTime>
  <Words>699</Words>
  <Application>Microsoft Office PowerPoint</Application>
  <PresentationFormat>Широкоэкранный</PresentationFormat>
  <Paragraphs>86</Paragraphs>
  <Slides>13</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Algerian</vt:lpstr>
      <vt:lpstr>Arial</vt:lpstr>
      <vt:lpstr>Calibri</vt:lpstr>
      <vt:lpstr>Calibri Light</vt:lpstr>
      <vt:lpstr>Wingdings</vt:lpstr>
      <vt:lpstr>Dark Theme</vt:lpstr>
      <vt:lpstr>  Environmental projects development and management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Gamaiun</dc:creator>
  <cp:lastModifiedBy>Учетная запись Майкрософт</cp:lastModifiedBy>
  <cp:revision>316</cp:revision>
  <dcterms:created xsi:type="dcterms:W3CDTF">2018-03-23T19:47:02Z</dcterms:created>
  <dcterms:modified xsi:type="dcterms:W3CDTF">2021-03-12T15:16:15Z</dcterms:modified>
</cp:coreProperties>
</file>