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316" r:id="rId3"/>
    <p:sldId id="354" r:id="rId4"/>
    <p:sldId id="350" r:id="rId5"/>
    <p:sldId id="351" r:id="rId6"/>
    <p:sldId id="352" r:id="rId7"/>
    <p:sldId id="363" r:id="rId8"/>
    <p:sldId id="353" r:id="rId9"/>
    <p:sldId id="377" r:id="rId10"/>
    <p:sldId id="376" r:id="rId11"/>
    <p:sldId id="375" r:id="rId12"/>
    <p:sldId id="378" r:id="rId13"/>
    <p:sldId id="373" r:id="rId14"/>
    <p:sldId id="372" r:id="rId15"/>
    <p:sldId id="371" r:id="rId16"/>
    <p:sldId id="3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77A"/>
    <a:srgbClr val="B4C7E7"/>
    <a:srgbClr val="005828"/>
    <a:srgbClr val="034B4D"/>
    <a:srgbClr val="800000"/>
    <a:srgbClr val="617F74"/>
    <a:srgbClr val="7E9A8B"/>
    <a:srgbClr val="023B3C"/>
    <a:srgbClr val="19D9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88" autoAdjust="0"/>
    <p:restoredTop sz="99718" autoAdjust="0"/>
  </p:normalViewPr>
  <p:slideViewPr>
    <p:cSldViewPr snapToGrid="0">
      <p:cViewPr varScale="1">
        <p:scale>
          <a:sx n="68" d="100"/>
          <a:sy n="68" d="100"/>
        </p:scale>
        <p:origin x="38" y="322"/>
      </p:cViewPr>
      <p:guideLst>
        <p:guide orient="horz" pos="2160"/>
        <p:guide pos="3840"/>
      </p:guideLst>
    </p:cSldViewPr>
  </p:slideViewPr>
  <p:outlineViewPr>
    <p:cViewPr>
      <p:scale>
        <a:sx n="33" d="100"/>
        <a:sy n="33" d="100"/>
      </p:scale>
      <p:origin x="0" y="616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2E80C0-EEC1-407D-9241-BE2472BC03BC}" type="doc">
      <dgm:prSet loTypeId="urn:microsoft.com/office/officeart/2008/layout/HorizontalMultiLevelHierarchy" loCatId="hierarchy" qsTypeId="urn:microsoft.com/office/officeart/2005/8/quickstyle/simple3" qsCatId="simple" csTypeId="urn:microsoft.com/office/officeart/2005/8/colors/accent1_2" csCatId="accent1" phldr="1"/>
      <dgm:spPr/>
      <dgm:t>
        <a:bodyPr/>
        <a:lstStyle/>
        <a:p>
          <a:endParaRPr lang="uk-UA"/>
        </a:p>
      </dgm:t>
    </dgm:pt>
    <dgm:pt modelId="{8734B53C-5C1C-4B86-9DD3-DC4C755AE410}">
      <dgm:prSet phldrT="[Текст]" custT="1"/>
      <dgm:spPr>
        <a:solidFill>
          <a:srgbClr val="B4C7E7"/>
        </a:solidFill>
      </dgm:spPr>
      <dgm:t>
        <a:bodyPr/>
        <a:lstStyle/>
        <a:p>
          <a:pPr algn="ctr"/>
          <a:r>
            <a:rPr lang="en-US" sz="2000" dirty="0" smtClean="0"/>
            <a:t>By the end of the course, successful students will:</a:t>
          </a:r>
          <a:endParaRPr lang="uk-UA" sz="2000" dirty="0"/>
        </a:p>
      </dgm:t>
    </dgm:pt>
    <dgm:pt modelId="{1CD137FC-92AC-4A91-9612-7D4C171CBD8A}" type="parTrans" cxnId="{37E14A5B-D32D-4B9A-B580-D3AE2F42957E}">
      <dgm:prSet/>
      <dgm:spPr/>
      <dgm:t>
        <a:bodyPr/>
        <a:lstStyle/>
        <a:p>
          <a:pPr algn="l"/>
          <a:endParaRPr lang="uk-UA" sz="1800"/>
        </a:p>
      </dgm:t>
    </dgm:pt>
    <dgm:pt modelId="{F69F93C6-6663-4D5F-AFE9-13ED7D145199}" type="sibTrans" cxnId="{37E14A5B-D32D-4B9A-B580-D3AE2F42957E}">
      <dgm:prSet/>
      <dgm:spPr/>
      <dgm:t>
        <a:bodyPr/>
        <a:lstStyle/>
        <a:p>
          <a:pPr algn="l"/>
          <a:endParaRPr lang="uk-UA" sz="1800"/>
        </a:p>
      </dgm:t>
    </dgm:pt>
    <dgm:pt modelId="{4F2B5F0B-ECCB-4421-BC95-98890A8FA4D8}">
      <dgm:prSet custT="1"/>
      <dgm:spPr>
        <a:solidFill>
          <a:srgbClr val="B4C7E7"/>
        </a:solidFill>
      </dgm:spPr>
      <dgm:t>
        <a:bodyPr/>
        <a:lstStyle/>
        <a:p>
          <a:pPr algn="l"/>
          <a:r>
            <a:rPr lang="en-US" sz="1800" dirty="0" smtClean="0"/>
            <a:t>understand the environmental risk assessment principles, including detailing steps in the risk assessment process</a:t>
          </a:r>
          <a:endParaRPr lang="uk-UA" sz="1800" dirty="0"/>
        </a:p>
      </dgm:t>
    </dgm:pt>
    <dgm:pt modelId="{1C63434A-F126-4D64-B33E-8EA40CE75039}" type="parTrans" cxnId="{94D3CEBD-A4B7-4F44-B38E-1C42E1808F10}">
      <dgm:prSet custT="1"/>
      <dgm:spPr/>
      <dgm:t>
        <a:bodyPr/>
        <a:lstStyle/>
        <a:p>
          <a:pPr algn="l"/>
          <a:endParaRPr lang="uk-UA" sz="1800"/>
        </a:p>
      </dgm:t>
    </dgm:pt>
    <dgm:pt modelId="{C87AB46A-9433-4259-858E-2C380222C838}" type="sibTrans" cxnId="{94D3CEBD-A4B7-4F44-B38E-1C42E1808F10}">
      <dgm:prSet/>
      <dgm:spPr/>
      <dgm:t>
        <a:bodyPr/>
        <a:lstStyle/>
        <a:p>
          <a:pPr algn="l"/>
          <a:endParaRPr lang="uk-UA" sz="1800"/>
        </a:p>
      </dgm:t>
    </dgm:pt>
    <dgm:pt modelId="{C0692FEC-D626-4543-8D45-2E7C959641AB}">
      <dgm:prSet custT="1"/>
      <dgm:spPr>
        <a:solidFill>
          <a:srgbClr val="B4C7E7"/>
        </a:solidFill>
      </dgm:spPr>
      <dgm:t>
        <a:bodyPr/>
        <a:lstStyle/>
        <a:p>
          <a:pPr algn="l"/>
          <a:r>
            <a:rPr lang="en-US" sz="1800" dirty="0" smtClean="0"/>
            <a:t>evaluate the role of causality, uncertainty and probability in environmental risk analysis</a:t>
          </a:r>
          <a:endParaRPr lang="uk-UA" sz="1800" dirty="0"/>
        </a:p>
      </dgm:t>
    </dgm:pt>
    <dgm:pt modelId="{3F72381F-AA07-42A3-90B1-6E246B981E30}" type="parTrans" cxnId="{67465E55-65FE-4DBB-AD7C-1286158D23DC}">
      <dgm:prSet custT="1"/>
      <dgm:spPr/>
      <dgm:t>
        <a:bodyPr/>
        <a:lstStyle/>
        <a:p>
          <a:pPr algn="l"/>
          <a:endParaRPr lang="uk-UA" sz="1800"/>
        </a:p>
      </dgm:t>
    </dgm:pt>
    <dgm:pt modelId="{6C262373-EF6D-4B73-B8BC-B77F2EC04D63}" type="sibTrans" cxnId="{67465E55-65FE-4DBB-AD7C-1286158D23DC}">
      <dgm:prSet/>
      <dgm:spPr/>
      <dgm:t>
        <a:bodyPr/>
        <a:lstStyle/>
        <a:p>
          <a:pPr algn="l"/>
          <a:endParaRPr lang="uk-UA" sz="1800"/>
        </a:p>
      </dgm:t>
    </dgm:pt>
    <dgm:pt modelId="{E0545592-5469-41C4-98FB-E2F602BF51B9}">
      <dgm:prSet custT="1"/>
      <dgm:spPr>
        <a:solidFill>
          <a:srgbClr val="B4C7E7"/>
        </a:solidFill>
      </dgm:spPr>
      <dgm:t>
        <a:bodyPr/>
        <a:lstStyle/>
        <a:p>
          <a:pPr algn="l"/>
          <a:r>
            <a:rPr lang="en-US" sz="1800" dirty="0" smtClean="0"/>
            <a:t>be aware of main conceptual models in risk assessment</a:t>
          </a:r>
          <a:endParaRPr lang="uk-UA" sz="1800" dirty="0"/>
        </a:p>
      </dgm:t>
    </dgm:pt>
    <dgm:pt modelId="{B01E2A30-D7E5-488A-B503-F08A4B34FDFC}" type="parTrans" cxnId="{1220F412-1A7E-41E0-8BA9-6AA2186591E0}">
      <dgm:prSet custT="1"/>
      <dgm:spPr/>
      <dgm:t>
        <a:bodyPr/>
        <a:lstStyle/>
        <a:p>
          <a:pPr algn="l"/>
          <a:endParaRPr lang="uk-UA" sz="1800"/>
        </a:p>
      </dgm:t>
    </dgm:pt>
    <dgm:pt modelId="{EDB3034C-F5A9-4468-B64F-945C2758B58E}" type="sibTrans" cxnId="{1220F412-1A7E-41E0-8BA9-6AA2186591E0}">
      <dgm:prSet/>
      <dgm:spPr/>
      <dgm:t>
        <a:bodyPr/>
        <a:lstStyle/>
        <a:p>
          <a:pPr algn="l"/>
          <a:endParaRPr lang="uk-UA" sz="1800"/>
        </a:p>
      </dgm:t>
    </dgm:pt>
    <dgm:pt modelId="{AD184CC6-4B9F-463F-8BBC-E8BD073D6D34}">
      <dgm:prSet custT="1"/>
      <dgm:spPr>
        <a:solidFill>
          <a:srgbClr val="B4C7E7"/>
        </a:solidFill>
      </dgm:spPr>
      <dgm:t>
        <a:bodyPr/>
        <a:lstStyle/>
        <a:p>
          <a:pPr algn="l"/>
          <a:r>
            <a:rPr lang="en-US" sz="1800" dirty="0" smtClean="0"/>
            <a:t>be aware of risk assessment methodologies and procedures and be able to apply them to specific health and environmental risks</a:t>
          </a:r>
          <a:endParaRPr lang="uk-UA" sz="1800" dirty="0"/>
        </a:p>
      </dgm:t>
    </dgm:pt>
    <dgm:pt modelId="{36A1C5DA-3374-4587-B12E-B529EC88F7BF}" type="parTrans" cxnId="{AE88FE6E-2282-4DEF-A551-A3AFC749AD9D}">
      <dgm:prSet custT="1"/>
      <dgm:spPr/>
      <dgm:t>
        <a:bodyPr/>
        <a:lstStyle/>
        <a:p>
          <a:pPr algn="l"/>
          <a:endParaRPr lang="uk-UA" sz="1800"/>
        </a:p>
      </dgm:t>
    </dgm:pt>
    <dgm:pt modelId="{81557CBC-0E2A-4452-8F4E-19C43B03ECF0}" type="sibTrans" cxnId="{AE88FE6E-2282-4DEF-A551-A3AFC749AD9D}">
      <dgm:prSet/>
      <dgm:spPr/>
      <dgm:t>
        <a:bodyPr/>
        <a:lstStyle/>
        <a:p>
          <a:pPr algn="l"/>
          <a:endParaRPr lang="uk-UA" sz="1800"/>
        </a:p>
      </dgm:t>
    </dgm:pt>
    <dgm:pt modelId="{47DE0F7E-C1F9-4429-9494-3541AD6610B7}">
      <dgm:prSet custT="1"/>
      <dgm:spPr>
        <a:solidFill>
          <a:srgbClr val="B4C7E7"/>
        </a:solidFill>
      </dgm:spPr>
      <dgm:t>
        <a:bodyPr/>
        <a:lstStyle/>
        <a:p>
          <a:pPr algn="l"/>
          <a:r>
            <a:rPr lang="en-US" sz="1800" dirty="0" smtClean="0"/>
            <a:t>be able to identify factors that alter people’s perception of risk</a:t>
          </a:r>
          <a:endParaRPr lang="uk-UA" sz="1800" dirty="0"/>
        </a:p>
      </dgm:t>
    </dgm:pt>
    <dgm:pt modelId="{BE98205F-DA52-45F0-9394-97584E20ABA9}" type="parTrans" cxnId="{A5F00180-D173-40A7-90AC-5276745B0B39}">
      <dgm:prSet custT="1"/>
      <dgm:spPr/>
      <dgm:t>
        <a:bodyPr/>
        <a:lstStyle/>
        <a:p>
          <a:pPr algn="l"/>
          <a:endParaRPr lang="uk-UA" sz="1800"/>
        </a:p>
      </dgm:t>
    </dgm:pt>
    <dgm:pt modelId="{535E7453-55CF-4978-90E1-127F3F777BC4}" type="sibTrans" cxnId="{A5F00180-D173-40A7-90AC-5276745B0B39}">
      <dgm:prSet/>
      <dgm:spPr/>
      <dgm:t>
        <a:bodyPr/>
        <a:lstStyle/>
        <a:p>
          <a:pPr algn="l"/>
          <a:endParaRPr lang="uk-UA" sz="1800"/>
        </a:p>
      </dgm:t>
    </dgm:pt>
    <dgm:pt modelId="{2D214EA9-7C24-4190-A929-838906664771}">
      <dgm:prSet custT="1"/>
      <dgm:spPr>
        <a:solidFill>
          <a:srgbClr val="B4C7E7"/>
        </a:solidFill>
      </dgm:spPr>
      <dgm:t>
        <a:bodyPr/>
        <a:lstStyle/>
        <a:p>
          <a:pPr algn="l"/>
          <a:r>
            <a:rPr lang="en-US" sz="1800" dirty="0" smtClean="0"/>
            <a:t>understand the role of government policy with regard to environmental risk assessment and management</a:t>
          </a:r>
          <a:endParaRPr lang="uk-UA" sz="1800" dirty="0"/>
        </a:p>
      </dgm:t>
    </dgm:pt>
    <dgm:pt modelId="{5FFDC109-6C17-4436-9585-DEAB19F2278F}" type="parTrans" cxnId="{4446F7D4-DC41-41FA-AEAF-83814AB45FF1}">
      <dgm:prSet custT="1"/>
      <dgm:spPr/>
      <dgm:t>
        <a:bodyPr/>
        <a:lstStyle/>
        <a:p>
          <a:pPr algn="l"/>
          <a:endParaRPr lang="uk-UA" sz="1800"/>
        </a:p>
      </dgm:t>
    </dgm:pt>
    <dgm:pt modelId="{A114FBB2-2E40-4753-835F-262A5D7F91F1}" type="sibTrans" cxnId="{4446F7D4-DC41-41FA-AEAF-83814AB45FF1}">
      <dgm:prSet/>
      <dgm:spPr/>
      <dgm:t>
        <a:bodyPr/>
        <a:lstStyle/>
        <a:p>
          <a:pPr algn="l"/>
          <a:endParaRPr lang="uk-UA" sz="1800"/>
        </a:p>
      </dgm:t>
    </dgm:pt>
    <dgm:pt modelId="{7323759B-E038-42AA-8D99-1D1D51C7E6A7}">
      <dgm:prSet custT="1"/>
      <dgm:spPr>
        <a:solidFill>
          <a:srgbClr val="B4C7E7"/>
        </a:solidFill>
      </dgm:spPr>
      <dgm:t>
        <a:bodyPr/>
        <a:lstStyle/>
        <a:p>
          <a:pPr algn="l"/>
          <a:r>
            <a:rPr lang="en-US" sz="1800" dirty="0" smtClean="0"/>
            <a:t>understand the use of scientific data to identify and characterize risk for both humans and ecosystems</a:t>
          </a:r>
          <a:endParaRPr lang="uk-UA" sz="1800" dirty="0"/>
        </a:p>
      </dgm:t>
    </dgm:pt>
    <dgm:pt modelId="{1D7E153E-6C55-49F0-94D3-66E066FF9945}" type="parTrans" cxnId="{E43498AD-E71D-4874-9B05-1A9728B12FC5}">
      <dgm:prSet custT="1"/>
      <dgm:spPr/>
      <dgm:t>
        <a:bodyPr/>
        <a:lstStyle/>
        <a:p>
          <a:pPr algn="l"/>
          <a:endParaRPr lang="uk-UA" sz="1800"/>
        </a:p>
      </dgm:t>
    </dgm:pt>
    <dgm:pt modelId="{6B01341F-88D7-485D-9EA5-FE04D0111BAE}" type="sibTrans" cxnId="{E43498AD-E71D-4874-9B05-1A9728B12FC5}">
      <dgm:prSet/>
      <dgm:spPr/>
      <dgm:t>
        <a:bodyPr/>
        <a:lstStyle/>
        <a:p>
          <a:pPr algn="l"/>
          <a:endParaRPr lang="uk-UA" sz="1800"/>
        </a:p>
      </dgm:t>
    </dgm:pt>
    <dgm:pt modelId="{373CFFBC-F348-4F07-A824-040E305EC61B}">
      <dgm:prSet custT="1"/>
      <dgm:spPr>
        <a:solidFill>
          <a:srgbClr val="B4C7E7"/>
        </a:solidFill>
      </dgm:spPr>
      <dgm:t>
        <a:bodyPr/>
        <a:lstStyle/>
        <a:p>
          <a:pPr algn="l"/>
          <a:r>
            <a:rPr lang="en-US" sz="1800" dirty="0" smtClean="0"/>
            <a:t>have general understanding of the role of government in developing compliance standard and public policies</a:t>
          </a:r>
          <a:endParaRPr lang="uk-UA" sz="1800" dirty="0"/>
        </a:p>
      </dgm:t>
    </dgm:pt>
    <dgm:pt modelId="{53B26AAF-5059-4FFD-8963-7B711F37F513}" type="parTrans" cxnId="{9E52E57A-7BB8-46D5-BDB1-17532CBFA0E1}">
      <dgm:prSet custT="1"/>
      <dgm:spPr/>
      <dgm:t>
        <a:bodyPr/>
        <a:lstStyle/>
        <a:p>
          <a:pPr algn="l"/>
          <a:endParaRPr lang="uk-UA" sz="1800"/>
        </a:p>
      </dgm:t>
    </dgm:pt>
    <dgm:pt modelId="{3C403919-BE5D-4A16-B303-3CCEEEF300E2}" type="sibTrans" cxnId="{9E52E57A-7BB8-46D5-BDB1-17532CBFA0E1}">
      <dgm:prSet/>
      <dgm:spPr/>
      <dgm:t>
        <a:bodyPr/>
        <a:lstStyle/>
        <a:p>
          <a:pPr algn="l"/>
          <a:endParaRPr lang="uk-UA" sz="1800"/>
        </a:p>
      </dgm:t>
    </dgm:pt>
    <dgm:pt modelId="{7A1AF69B-90C2-4E0E-9599-2FED5BAF8106}">
      <dgm:prSet custT="1"/>
      <dgm:spPr>
        <a:solidFill>
          <a:srgbClr val="B4C7E7"/>
        </a:solidFill>
      </dgm:spPr>
      <dgm:t>
        <a:bodyPr/>
        <a:lstStyle/>
        <a:p>
          <a:pPr algn="l"/>
          <a:r>
            <a:rPr lang="en-US" sz="1800" dirty="0" smtClean="0"/>
            <a:t>understand the particular challenges related to environmental risk assessment</a:t>
          </a:r>
          <a:endParaRPr lang="uk-UA" sz="1800" dirty="0"/>
        </a:p>
      </dgm:t>
    </dgm:pt>
    <dgm:pt modelId="{6D02D6AF-0FA4-424A-B509-821DF28799C9}" type="parTrans" cxnId="{D0423B0B-1682-40E6-9701-23ADCB53F624}">
      <dgm:prSet custT="1"/>
      <dgm:spPr/>
      <dgm:t>
        <a:bodyPr/>
        <a:lstStyle/>
        <a:p>
          <a:pPr algn="l"/>
          <a:endParaRPr lang="uk-UA" sz="1800"/>
        </a:p>
      </dgm:t>
    </dgm:pt>
    <dgm:pt modelId="{30A84E66-8A19-4E5E-B7C7-36520F4B6C5A}" type="sibTrans" cxnId="{D0423B0B-1682-40E6-9701-23ADCB53F624}">
      <dgm:prSet/>
      <dgm:spPr/>
      <dgm:t>
        <a:bodyPr/>
        <a:lstStyle/>
        <a:p>
          <a:pPr algn="l"/>
          <a:endParaRPr lang="uk-UA" sz="1800"/>
        </a:p>
      </dgm:t>
    </dgm:pt>
    <dgm:pt modelId="{D058DE7A-0BA5-4435-93F5-CEC98507C09A}" type="pres">
      <dgm:prSet presAssocID="{A42E80C0-EEC1-407D-9241-BE2472BC03BC}" presName="Name0" presStyleCnt="0">
        <dgm:presLayoutVars>
          <dgm:chPref val="1"/>
          <dgm:dir/>
          <dgm:animOne val="branch"/>
          <dgm:animLvl val="lvl"/>
          <dgm:resizeHandles val="exact"/>
        </dgm:presLayoutVars>
      </dgm:prSet>
      <dgm:spPr/>
      <dgm:t>
        <a:bodyPr/>
        <a:lstStyle/>
        <a:p>
          <a:endParaRPr lang="ru-RU"/>
        </a:p>
      </dgm:t>
    </dgm:pt>
    <dgm:pt modelId="{D1650D51-5093-48B5-92AC-8D0120C34E16}" type="pres">
      <dgm:prSet presAssocID="{8734B53C-5C1C-4B86-9DD3-DC4C755AE410}" presName="root1" presStyleCnt="0"/>
      <dgm:spPr/>
    </dgm:pt>
    <dgm:pt modelId="{C7EFF7F1-1516-4CD5-8F5D-4C7613DD47D0}" type="pres">
      <dgm:prSet presAssocID="{8734B53C-5C1C-4B86-9DD3-DC4C755AE410}" presName="LevelOneTextNode" presStyleLbl="node0" presStyleIdx="0" presStyleCnt="1" custScaleX="141768" custScaleY="164492">
        <dgm:presLayoutVars>
          <dgm:chPref val="3"/>
        </dgm:presLayoutVars>
      </dgm:prSet>
      <dgm:spPr/>
      <dgm:t>
        <a:bodyPr/>
        <a:lstStyle/>
        <a:p>
          <a:endParaRPr lang="uk-UA"/>
        </a:p>
      </dgm:t>
    </dgm:pt>
    <dgm:pt modelId="{85B30CA6-365C-4E8E-95D5-A8C58424BD93}" type="pres">
      <dgm:prSet presAssocID="{8734B53C-5C1C-4B86-9DD3-DC4C755AE410}" presName="level2hierChild" presStyleCnt="0"/>
      <dgm:spPr/>
    </dgm:pt>
    <dgm:pt modelId="{0A40B30B-BD29-4FE4-876A-89A4A8882D90}" type="pres">
      <dgm:prSet presAssocID="{1C63434A-F126-4D64-B33E-8EA40CE75039}" presName="conn2-1" presStyleLbl="parChTrans1D2" presStyleIdx="0" presStyleCnt="9"/>
      <dgm:spPr/>
      <dgm:t>
        <a:bodyPr/>
        <a:lstStyle/>
        <a:p>
          <a:endParaRPr lang="ru-RU"/>
        </a:p>
      </dgm:t>
    </dgm:pt>
    <dgm:pt modelId="{428F542A-14A1-41C4-AAE4-80D5AEBEF38E}" type="pres">
      <dgm:prSet presAssocID="{1C63434A-F126-4D64-B33E-8EA40CE75039}" presName="connTx" presStyleLbl="parChTrans1D2" presStyleIdx="0" presStyleCnt="9"/>
      <dgm:spPr/>
      <dgm:t>
        <a:bodyPr/>
        <a:lstStyle/>
        <a:p>
          <a:endParaRPr lang="ru-RU"/>
        </a:p>
      </dgm:t>
    </dgm:pt>
    <dgm:pt modelId="{11A5505E-D071-4FAB-8944-32AEF39B692A}" type="pres">
      <dgm:prSet presAssocID="{4F2B5F0B-ECCB-4421-BC95-98890A8FA4D8}" presName="root2" presStyleCnt="0"/>
      <dgm:spPr/>
    </dgm:pt>
    <dgm:pt modelId="{59350422-2534-4DCE-96D6-1430FF549C3C}" type="pres">
      <dgm:prSet presAssocID="{4F2B5F0B-ECCB-4421-BC95-98890A8FA4D8}" presName="LevelTwoTextNode" presStyleLbl="node2" presStyleIdx="0" presStyleCnt="9" custScaleX="513431">
        <dgm:presLayoutVars>
          <dgm:chPref val="3"/>
        </dgm:presLayoutVars>
      </dgm:prSet>
      <dgm:spPr/>
      <dgm:t>
        <a:bodyPr/>
        <a:lstStyle/>
        <a:p>
          <a:endParaRPr lang="uk-UA"/>
        </a:p>
      </dgm:t>
    </dgm:pt>
    <dgm:pt modelId="{5F7DAFD6-E2E1-4911-8FAD-97655FF53517}" type="pres">
      <dgm:prSet presAssocID="{4F2B5F0B-ECCB-4421-BC95-98890A8FA4D8}" presName="level3hierChild" presStyleCnt="0"/>
      <dgm:spPr/>
    </dgm:pt>
    <dgm:pt modelId="{65CCBA76-5F65-49D4-BF9E-1D5A6DCC055A}" type="pres">
      <dgm:prSet presAssocID="{3F72381F-AA07-42A3-90B1-6E246B981E30}" presName="conn2-1" presStyleLbl="parChTrans1D2" presStyleIdx="1" presStyleCnt="9"/>
      <dgm:spPr/>
      <dgm:t>
        <a:bodyPr/>
        <a:lstStyle/>
        <a:p>
          <a:endParaRPr lang="ru-RU"/>
        </a:p>
      </dgm:t>
    </dgm:pt>
    <dgm:pt modelId="{F7A11F09-B6A1-4282-8B12-012574D68D59}" type="pres">
      <dgm:prSet presAssocID="{3F72381F-AA07-42A3-90B1-6E246B981E30}" presName="connTx" presStyleLbl="parChTrans1D2" presStyleIdx="1" presStyleCnt="9"/>
      <dgm:spPr/>
      <dgm:t>
        <a:bodyPr/>
        <a:lstStyle/>
        <a:p>
          <a:endParaRPr lang="ru-RU"/>
        </a:p>
      </dgm:t>
    </dgm:pt>
    <dgm:pt modelId="{B56BB5EA-6951-4515-B08A-C076665C5684}" type="pres">
      <dgm:prSet presAssocID="{C0692FEC-D626-4543-8D45-2E7C959641AB}" presName="root2" presStyleCnt="0"/>
      <dgm:spPr/>
    </dgm:pt>
    <dgm:pt modelId="{0DC90268-1E83-4A0A-91CD-2460170284ED}" type="pres">
      <dgm:prSet presAssocID="{C0692FEC-D626-4543-8D45-2E7C959641AB}" presName="LevelTwoTextNode" presStyleLbl="node2" presStyleIdx="1" presStyleCnt="9" custScaleX="513431">
        <dgm:presLayoutVars>
          <dgm:chPref val="3"/>
        </dgm:presLayoutVars>
      </dgm:prSet>
      <dgm:spPr/>
      <dgm:t>
        <a:bodyPr/>
        <a:lstStyle/>
        <a:p>
          <a:endParaRPr lang="uk-UA"/>
        </a:p>
      </dgm:t>
    </dgm:pt>
    <dgm:pt modelId="{0446701D-1B07-479B-8100-A1045951A7AA}" type="pres">
      <dgm:prSet presAssocID="{C0692FEC-D626-4543-8D45-2E7C959641AB}" presName="level3hierChild" presStyleCnt="0"/>
      <dgm:spPr/>
    </dgm:pt>
    <dgm:pt modelId="{45842084-7DAE-4AA9-B59D-103FF635B427}" type="pres">
      <dgm:prSet presAssocID="{B01E2A30-D7E5-488A-B503-F08A4B34FDFC}" presName="conn2-1" presStyleLbl="parChTrans1D2" presStyleIdx="2" presStyleCnt="9"/>
      <dgm:spPr/>
      <dgm:t>
        <a:bodyPr/>
        <a:lstStyle/>
        <a:p>
          <a:endParaRPr lang="ru-RU"/>
        </a:p>
      </dgm:t>
    </dgm:pt>
    <dgm:pt modelId="{AC8C2BAB-9C18-46F9-84A1-AFD3FE55C0C4}" type="pres">
      <dgm:prSet presAssocID="{B01E2A30-D7E5-488A-B503-F08A4B34FDFC}" presName="connTx" presStyleLbl="parChTrans1D2" presStyleIdx="2" presStyleCnt="9"/>
      <dgm:spPr/>
      <dgm:t>
        <a:bodyPr/>
        <a:lstStyle/>
        <a:p>
          <a:endParaRPr lang="ru-RU"/>
        </a:p>
      </dgm:t>
    </dgm:pt>
    <dgm:pt modelId="{1EBAB88D-9A61-4327-AE2B-BBFAB8FDE8CB}" type="pres">
      <dgm:prSet presAssocID="{E0545592-5469-41C4-98FB-E2F602BF51B9}" presName="root2" presStyleCnt="0"/>
      <dgm:spPr/>
    </dgm:pt>
    <dgm:pt modelId="{B7111A2D-D2AB-4E13-A263-E040C0E6A64F}" type="pres">
      <dgm:prSet presAssocID="{E0545592-5469-41C4-98FB-E2F602BF51B9}" presName="LevelTwoTextNode" presStyleLbl="node2" presStyleIdx="2" presStyleCnt="9" custScaleX="513431">
        <dgm:presLayoutVars>
          <dgm:chPref val="3"/>
        </dgm:presLayoutVars>
      </dgm:prSet>
      <dgm:spPr/>
      <dgm:t>
        <a:bodyPr/>
        <a:lstStyle/>
        <a:p>
          <a:endParaRPr lang="uk-UA"/>
        </a:p>
      </dgm:t>
    </dgm:pt>
    <dgm:pt modelId="{D343A19A-6094-4166-9E87-B7AAE3742EB2}" type="pres">
      <dgm:prSet presAssocID="{E0545592-5469-41C4-98FB-E2F602BF51B9}" presName="level3hierChild" presStyleCnt="0"/>
      <dgm:spPr/>
    </dgm:pt>
    <dgm:pt modelId="{FDA20EA3-2E3F-48CD-A775-8B3EE447599C}" type="pres">
      <dgm:prSet presAssocID="{36A1C5DA-3374-4587-B12E-B529EC88F7BF}" presName="conn2-1" presStyleLbl="parChTrans1D2" presStyleIdx="3" presStyleCnt="9"/>
      <dgm:spPr/>
      <dgm:t>
        <a:bodyPr/>
        <a:lstStyle/>
        <a:p>
          <a:endParaRPr lang="ru-RU"/>
        </a:p>
      </dgm:t>
    </dgm:pt>
    <dgm:pt modelId="{F5A82759-345B-496D-9411-BB80CC39E572}" type="pres">
      <dgm:prSet presAssocID="{36A1C5DA-3374-4587-B12E-B529EC88F7BF}" presName="connTx" presStyleLbl="parChTrans1D2" presStyleIdx="3" presStyleCnt="9"/>
      <dgm:spPr/>
      <dgm:t>
        <a:bodyPr/>
        <a:lstStyle/>
        <a:p>
          <a:endParaRPr lang="ru-RU"/>
        </a:p>
      </dgm:t>
    </dgm:pt>
    <dgm:pt modelId="{A4310394-155A-4173-9BBC-9DB38556BE06}" type="pres">
      <dgm:prSet presAssocID="{AD184CC6-4B9F-463F-8BBC-E8BD073D6D34}" presName="root2" presStyleCnt="0"/>
      <dgm:spPr/>
    </dgm:pt>
    <dgm:pt modelId="{274030C3-B320-4151-BD6E-F302043BE3AD}" type="pres">
      <dgm:prSet presAssocID="{AD184CC6-4B9F-463F-8BBC-E8BD073D6D34}" presName="LevelTwoTextNode" presStyleLbl="node2" presStyleIdx="3" presStyleCnt="9" custScaleX="513431">
        <dgm:presLayoutVars>
          <dgm:chPref val="3"/>
        </dgm:presLayoutVars>
      </dgm:prSet>
      <dgm:spPr/>
      <dgm:t>
        <a:bodyPr/>
        <a:lstStyle/>
        <a:p>
          <a:endParaRPr lang="uk-UA"/>
        </a:p>
      </dgm:t>
    </dgm:pt>
    <dgm:pt modelId="{FBC60428-F5CE-47D7-88F7-3280B8C6BB9F}" type="pres">
      <dgm:prSet presAssocID="{AD184CC6-4B9F-463F-8BBC-E8BD073D6D34}" presName="level3hierChild" presStyleCnt="0"/>
      <dgm:spPr/>
    </dgm:pt>
    <dgm:pt modelId="{FC5D2EC4-897F-4154-BFD2-689C88FDD7FC}" type="pres">
      <dgm:prSet presAssocID="{BE98205F-DA52-45F0-9394-97584E20ABA9}" presName="conn2-1" presStyleLbl="parChTrans1D2" presStyleIdx="4" presStyleCnt="9"/>
      <dgm:spPr/>
      <dgm:t>
        <a:bodyPr/>
        <a:lstStyle/>
        <a:p>
          <a:endParaRPr lang="ru-RU"/>
        </a:p>
      </dgm:t>
    </dgm:pt>
    <dgm:pt modelId="{1ED0525B-E68F-434F-884A-940B4B93548D}" type="pres">
      <dgm:prSet presAssocID="{BE98205F-DA52-45F0-9394-97584E20ABA9}" presName="connTx" presStyleLbl="parChTrans1D2" presStyleIdx="4" presStyleCnt="9"/>
      <dgm:spPr/>
      <dgm:t>
        <a:bodyPr/>
        <a:lstStyle/>
        <a:p>
          <a:endParaRPr lang="ru-RU"/>
        </a:p>
      </dgm:t>
    </dgm:pt>
    <dgm:pt modelId="{0DFE1461-C9B3-4A3C-B6F1-986DCBC77308}" type="pres">
      <dgm:prSet presAssocID="{47DE0F7E-C1F9-4429-9494-3541AD6610B7}" presName="root2" presStyleCnt="0"/>
      <dgm:spPr/>
    </dgm:pt>
    <dgm:pt modelId="{1D8853B4-B542-4094-98C9-930B4F6FD766}" type="pres">
      <dgm:prSet presAssocID="{47DE0F7E-C1F9-4429-9494-3541AD6610B7}" presName="LevelTwoTextNode" presStyleLbl="node2" presStyleIdx="4" presStyleCnt="9" custScaleX="513431">
        <dgm:presLayoutVars>
          <dgm:chPref val="3"/>
        </dgm:presLayoutVars>
      </dgm:prSet>
      <dgm:spPr/>
      <dgm:t>
        <a:bodyPr/>
        <a:lstStyle/>
        <a:p>
          <a:endParaRPr lang="uk-UA"/>
        </a:p>
      </dgm:t>
    </dgm:pt>
    <dgm:pt modelId="{979FB0C7-B7E7-4492-BFF3-B0188E3EC965}" type="pres">
      <dgm:prSet presAssocID="{47DE0F7E-C1F9-4429-9494-3541AD6610B7}" presName="level3hierChild" presStyleCnt="0"/>
      <dgm:spPr/>
    </dgm:pt>
    <dgm:pt modelId="{E8BE5546-E426-4F1F-9C05-3789F77C15F3}" type="pres">
      <dgm:prSet presAssocID="{5FFDC109-6C17-4436-9585-DEAB19F2278F}" presName="conn2-1" presStyleLbl="parChTrans1D2" presStyleIdx="5" presStyleCnt="9"/>
      <dgm:spPr/>
      <dgm:t>
        <a:bodyPr/>
        <a:lstStyle/>
        <a:p>
          <a:endParaRPr lang="ru-RU"/>
        </a:p>
      </dgm:t>
    </dgm:pt>
    <dgm:pt modelId="{7BF74B0B-29D0-4D2E-8595-6AB7D83C95A2}" type="pres">
      <dgm:prSet presAssocID="{5FFDC109-6C17-4436-9585-DEAB19F2278F}" presName="connTx" presStyleLbl="parChTrans1D2" presStyleIdx="5" presStyleCnt="9"/>
      <dgm:spPr/>
      <dgm:t>
        <a:bodyPr/>
        <a:lstStyle/>
        <a:p>
          <a:endParaRPr lang="ru-RU"/>
        </a:p>
      </dgm:t>
    </dgm:pt>
    <dgm:pt modelId="{E61189A8-64E3-4502-AC3B-7E172A1EDB1F}" type="pres">
      <dgm:prSet presAssocID="{2D214EA9-7C24-4190-A929-838906664771}" presName="root2" presStyleCnt="0"/>
      <dgm:spPr/>
    </dgm:pt>
    <dgm:pt modelId="{5166CB54-EE13-480D-A45B-15DEDAE0FAD0}" type="pres">
      <dgm:prSet presAssocID="{2D214EA9-7C24-4190-A929-838906664771}" presName="LevelTwoTextNode" presStyleLbl="node2" presStyleIdx="5" presStyleCnt="9" custScaleX="513431">
        <dgm:presLayoutVars>
          <dgm:chPref val="3"/>
        </dgm:presLayoutVars>
      </dgm:prSet>
      <dgm:spPr/>
      <dgm:t>
        <a:bodyPr/>
        <a:lstStyle/>
        <a:p>
          <a:endParaRPr lang="uk-UA"/>
        </a:p>
      </dgm:t>
    </dgm:pt>
    <dgm:pt modelId="{E7D95569-246D-45A5-B6B9-ABCD6E96E09B}" type="pres">
      <dgm:prSet presAssocID="{2D214EA9-7C24-4190-A929-838906664771}" presName="level3hierChild" presStyleCnt="0"/>
      <dgm:spPr/>
    </dgm:pt>
    <dgm:pt modelId="{E5AAF6F0-FEE2-462C-A7E1-40082081CAA1}" type="pres">
      <dgm:prSet presAssocID="{1D7E153E-6C55-49F0-94D3-66E066FF9945}" presName="conn2-1" presStyleLbl="parChTrans1D2" presStyleIdx="6" presStyleCnt="9"/>
      <dgm:spPr/>
      <dgm:t>
        <a:bodyPr/>
        <a:lstStyle/>
        <a:p>
          <a:endParaRPr lang="ru-RU"/>
        </a:p>
      </dgm:t>
    </dgm:pt>
    <dgm:pt modelId="{E258683C-52D2-4549-B9A7-507E831ECBD3}" type="pres">
      <dgm:prSet presAssocID="{1D7E153E-6C55-49F0-94D3-66E066FF9945}" presName="connTx" presStyleLbl="parChTrans1D2" presStyleIdx="6" presStyleCnt="9"/>
      <dgm:spPr/>
      <dgm:t>
        <a:bodyPr/>
        <a:lstStyle/>
        <a:p>
          <a:endParaRPr lang="ru-RU"/>
        </a:p>
      </dgm:t>
    </dgm:pt>
    <dgm:pt modelId="{97405E26-03D1-4A0B-961F-99A6161E0CEA}" type="pres">
      <dgm:prSet presAssocID="{7323759B-E038-42AA-8D99-1D1D51C7E6A7}" presName="root2" presStyleCnt="0"/>
      <dgm:spPr/>
    </dgm:pt>
    <dgm:pt modelId="{4E35A751-646D-476F-8C7C-28A1A06B149E}" type="pres">
      <dgm:prSet presAssocID="{7323759B-E038-42AA-8D99-1D1D51C7E6A7}" presName="LevelTwoTextNode" presStyleLbl="node2" presStyleIdx="6" presStyleCnt="9" custScaleX="513431">
        <dgm:presLayoutVars>
          <dgm:chPref val="3"/>
        </dgm:presLayoutVars>
      </dgm:prSet>
      <dgm:spPr/>
      <dgm:t>
        <a:bodyPr/>
        <a:lstStyle/>
        <a:p>
          <a:endParaRPr lang="uk-UA"/>
        </a:p>
      </dgm:t>
    </dgm:pt>
    <dgm:pt modelId="{75253656-40F0-4262-AB1F-31E36DB96510}" type="pres">
      <dgm:prSet presAssocID="{7323759B-E038-42AA-8D99-1D1D51C7E6A7}" presName="level3hierChild" presStyleCnt="0"/>
      <dgm:spPr/>
    </dgm:pt>
    <dgm:pt modelId="{93076A3A-C859-45AC-8965-23F18DCB6E6B}" type="pres">
      <dgm:prSet presAssocID="{53B26AAF-5059-4FFD-8963-7B711F37F513}" presName="conn2-1" presStyleLbl="parChTrans1D2" presStyleIdx="7" presStyleCnt="9"/>
      <dgm:spPr/>
      <dgm:t>
        <a:bodyPr/>
        <a:lstStyle/>
        <a:p>
          <a:endParaRPr lang="ru-RU"/>
        </a:p>
      </dgm:t>
    </dgm:pt>
    <dgm:pt modelId="{A1A6939B-74CC-476D-816C-9B37F9B4295D}" type="pres">
      <dgm:prSet presAssocID="{53B26AAF-5059-4FFD-8963-7B711F37F513}" presName="connTx" presStyleLbl="parChTrans1D2" presStyleIdx="7" presStyleCnt="9"/>
      <dgm:spPr/>
      <dgm:t>
        <a:bodyPr/>
        <a:lstStyle/>
        <a:p>
          <a:endParaRPr lang="ru-RU"/>
        </a:p>
      </dgm:t>
    </dgm:pt>
    <dgm:pt modelId="{C8C3D989-80AF-415F-9E3F-2983FBD53E0E}" type="pres">
      <dgm:prSet presAssocID="{373CFFBC-F348-4F07-A824-040E305EC61B}" presName="root2" presStyleCnt="0"/>
      <dgm:spPr/>
    </dgm:pt>
    <dgm:pt modelId="{888C9FF6-BA1D-4D60-BCB5-1E3DB7C691DB}" type="pres">
      <dgm:prSet presAssocID="{373CFFBC-F348-4F07-A824-040E305EC61B}" presName="LevelTwoTextNode" presStyleLbl="node2" presStyleIdx="7" presStyleCnt="9" custScaleX="513431">
        <dgm:presLayoutVars>
          <dgm:chPref val="3"/>
        </dgm:presLayoutVars>
      </dgm:prSet>
      <dgm:spPr/>
      <dgm:t>
        <a:bodyPr/>
        <a:lstStyle/>
        <a:p>
          <a:endParaRPr lang="uk-UA"/>
        </a:p>
      </dgm:t>
    </dgm:pt>
    <dgm:pt modelId="{B463E9E8-0028-4E97-B4EB-1132683387C5}" type="pres">
      <dgm:prSet presAssocID="{373CFFBC-F348-4F07-A824-040E305EC61B}" presName="level3hierChild" presStyleCnt="0"/>
      <dgm:spPr/>
    </dgm:pt>
    <dgm:pt modelId="{8B7834BB-304C-451B-B964-F71A5E773357}" type="pres">
      <dgm:prSet presAssocID="{6D02D6AF-0FA4-424A-B509-821DF28799C9}" presName="conn2-1" presStyleLbl="parChTrans1D2" presStyleIdx="8" presStyleCnt="9"/>
      <dgm:spPr/>
      <dgm:t>
        <a:bodyPr/>
        <a:lstStyle/>
        <a:p>
          <a:endParaRPr lang="ru-RU"/>
        </a:p>
      </dgm:t>
    </dgm:pt>
    <dgm:pt modelId="{49F2D4ED-5AA1-4D76-98E9-BB5FD298945B}" type="pres">
      <dgm:prSet presAssocID="{6D02D6AF-0FA4-424A-B509-821DF28799C9}" presName="connTx" presStyleLbl="parChTrans1D2" presStyleIdx="8" presStyleCnt="9"/>
      <dgm:spPr/>
      <dgm:t>
        <a:bodyPr/>
        <a:lstStyle/>
        <a:p>
          <a:endParaRPr lang="ru-RU"/>
        </a:p>
      </dgm:t>
    </dgm:pt>
    <dgm:pt modelId="{A192DF09-7CDD-491B-99E6-967DD5A17C73}" type="pres">
      <dgm:prSet presAssocID="{7A1AF69B-90C2-4E0E-9599-2FED5BAF8106}" presName="root2" presStyleCnt="0"/>
      <dgm:spPr/>
    </dgm:pt>
    <dgm:pt modelId="{E70DCDA7-BD7E-4C6E-9857-CAB058DF1646}" type="pres">
      <dgm:prSet presAssocID="{7A1AF69B-90C2-4E0E-9599-2FED5BAF8106}" presName="LevelTwoTextNode" presStyleLbl="node2" presStyleIdx="8" presStyleCnt="9" custScaleX="513431">
        <dgm:presLayoutVars>
          <dgm:chPref val="3"/>
        </dgm:presLayoutVars>
      </dgm:prSet>
      <dgm:spPr/>
      <dgm:t>
        <a:bodyPr/>
        <a:lstStyle/>
        <a:p>
          <a:endParaRPr lang="uk-UA"/>
        </a:p>
      </dgm:t>
    </dgm:pt>
    <dgm:pt modelId="{FC5AE6B2-F342-4E45-85D1-78CC40BC6263}" type="pres">
      <dgm:prSet presAssocID="{7A1AF69B-90C2-4E0E-9599-2FED5BAF8106}" presName="level3hierChild" presStyleCnt="0"/>
      <dgm:spPr/>
    </dgm:pt>
  </dgm:ptLst>
  <dgm:cxnLst>
    <dgm:cxn modelId="{B167C198-B592-4556-A91D-870204402B15}" type="presOf" srcId="{6D02D6AF-0FA4-424A-B509-821DF28799C9}" destId="{49F2D4ED-5AA1-4D76-98E9-BB5FD298945B}" srcOrd="1" destOrd="0" presId="urn:microsoft.com/office/officeart/2008/layout/HorizontalMultiLevelHierarchy"/>
    <dgm:cxn modelId="{94D3CEBD-A4B7-4F44-B38E-1C42E1808F10}" srcId="{8734B53C-5C1C-4B86-9DD3-DC4C755AE410}" destId="{4F2B5F0B-ECCB-4421-BC95-98890A8FA4D8}" srcOrd="0" destOrd="0" parTransId="{1C63434A-F126-4D64-B33E-8EA40CE75039}" sibTransId="{C87AB46A-9433-4259-858E-2C380222C838}"/>
    <dgm:cxn modelId="{2A920DB6-3D04-4E24-8C0F-7370B95BBE31}" type="presOf" srcId="{7323759B-E038-42AA-8D99-1D1D51C7E6A7}" destId="{4E35A751-646D-476F-8C7C-28A1A06B149E}" srcOrd="0" destOrd="0" presId="urn:microsoft.com/office/officeart/2008/layout/HorizontalMultiLevelHierarchy"/>
    <dgm:cxn modelId="{BB38E935-0257-4AE6-9B10-F26E56AC42A7}" type="presOf" srcId="{BE98205F-DA52-45F0-9394-97584E20ABA9}" destId="{FC5D2EC4-897F-4154-BFD2-689C88FDD7FC}" srcOrd="0" destOrd="0" presId="urn:microsoft.com/office/officeart/2008/layout/HorizontalMultiLevelHierarchy"/>
    <dgm:cxn modelId="{67465E55-65FE-4DBB-AD7C-1286158D23DC}" srcId="{8734B53C-5C1C-4B86-9DD3-DC4C755AE410}" destId="{C0692FEC-D626-4543-8D45-2E7C959641AB}" srcOrd="1" destOrd="0" parTransId="{3F72381F-AA07-42A3-90B1-6E246B981E30}" sibTransId="{6C262373-EF6D-4B73-B8BC-B77F2EC04D63}"/>
    <dgm:cxn modelId="{A5F00180-D173-40A7-90AC-5276745B0B39}" srcId="{8734B53C-5C1C-4B86-9DD3-DC4C755AE410}" destId="{47DE0F7E-C1F9-4429-9494-3541AD6610B7}" srcOrd="4" destOrd="0" parTransId="{BE98205F-DA52-45F0-9394-97584E20ABA9}" sibTransId="{535E7453-55CF-4978-90E1-127F3F777BC4}"/>
    <dgm:cxn modelId="{365B6503-B49E-4A27-B0A1-5C2B8A747BA3}" type="presOf" srcId="{1D7E153E-6C55-49F0-94D3-66E066FF9945}" destId="{E258683C-52D2-4549-B9A7-507E831ECBD3}" srcOrd="1" destOrd="0" presId="urn:microsoft.com/office/officeart/2008/layout/HorizontalMultiLevelHierarchy"/>
    <dgm:cxn modelId="{6480D945-062E-4CA3-B34B-F8E14D87F23A}" type="presOf" srcId="{2D214EA9-7C24-4190-A929-838906664771}" destId="{5166CB54-EE13-480D-A45B-15DEDAE0FAD0}" srcOrd="0" destOrd="0" presId="urn:microsoft.com/office/officeart/2008/layout/HorizontalMultiLevelHierarchy"/>
    <dgm:cxn modelId="{1E729D55-A81D-4E75-ACA9-DD67F2018521}" type="presOf" srcId="{53B26AAF-5059-4FFD-8963-7B711F37F513}" destId="{93076A3A-C859-45AC-8965-23F18DCB6E6B}" srcOrd="0" destOrd="0" presId="urn:microsoft.com/office/officeart/2008/layout/HorizontalMultiLevelHierarchy"/>
    <dgm:cxn modelId="{32EA43B3-318E-4BFA-A9FF-88B76E8038DD}" type="presOf" srcId="{A42E80C0-EEC1-407D-9241-BE2472BC03BC}" destId="{D058DE7A-0BA5-4435-93F5-CEC98507C09A}" srcOrd="0" destOrd="0" presId="urn:microsoft.com/office/officeart/2008/layout/HorizontalMultiLevelHierarchy"/>
    <dgm:cxn modelId="{986B1177-B65A-4157-A4A5-98869E792264}" type="presOf" srcId="{5FFDC109-6C17-4436-9585-DEAB19F2278F}" destId="{7BF74B0B-29D0-4D2E-8595-6AB7D83C95A2}" srcOrd="1" destOrd="0" presId="urn:microsoft.com/office/officeart/2008/layout/HorizontalMultiLevelHierarchy"/>
    <dgm:cxn modelId="{E43498AD-E71D-4874-9B05-1A9728B12FC5}" srcId="{8734B53C-5C1C-4B86-9DD3-DC4C755AE410}" destId="{7323759B-E038-42AA-8D99-1D1D51C7E6A7}" srcOrd="6" destOrd="0" parTransId="{1D7E153E-6C55-49F0-94D3-66E066FF9945}" sibTransId="{6B01341F-88D7-485D-9EA5-FE04D0111BAE}"/>
    <dgm:cxn modelId="{8CFCA176-673C-413C-84FE-D9BDC9419A96}" type="presOf" srcId="{373CFFBC-F348-4F07-A824-040E305EC61B}" destId="{888C9FF6-BA1D-4D60-BCB5-1E3DB7C691DB}" srcOrd="0" destOrd="0" presId="urn:microsoft.com/office/officeart/2008/layout/HorizontalMultiLevelHierarchy"/>
    <dgm:cxn modelId="{0BA4E79A-8917-4C93-BFFF-F17FABEB0E9E}" type="presOf" srcId="{1C63434A-F126-4D64-B33E-8EA40CE75039}" destId="{0A40B30B-BD29-4FE4-876A-89A4A8882D90}" srcOrd="0" destOrd="0" presId="urn:microsoft.com/office/officeart/2008/layout/HorizontalMultiLevelHierarchy"/>
    <dgm:cxn modelId="{7EDEF389-0C94-42C1-805A-367406CAE161}" type="presOf" srcId="{B01E2A30-D7E5-488A-B503-F08A4B34FDFC}" destId="{45842084-7DAE-4AA9-B59D-103FF635B427}" srcOrd="0" destOrd="0" presId="urn:microsoft.com/office/officeart/2008/layout/HorizontalMultiLevelHierarchy"/>
    <dgm:cxn modelId="{AE88FE6E-2282-4DEF-A551-A3AFC749AD9D}" srcId="{8734B53C-5C1C-4B86-9DD3-DC4C755AE410}" destId="{AD184CC6-4B9F-463F-8BBC-E8BD073D6D34}" srcOrd="3" destOrd="0" parTransId="{36A1C5DA-3374-4587-B12E-B529EC88F7BF}" sibTransId="{81557CBC-0E2A-4452-8F4E-19C43B03ECF0}"/>
    <dgm:cxn modelId="{BBD732FF-CB1A-4910-8ABB-EB6286A9BD57}" type="presOf" srcId="{4F2B5F0B-ECCB-4421-BC95-98890A8FA4D8}" destId="{59350422-2534-4DCE-96D6-1430FF549C3C}" srcOrd="0" destOrd="0" presId="urn:microsoft.com/office/officeart/2008/layout/HorizontalMultiLevelHierarchy"/>
    <dgm:cxn modelId="{CB4B10EB-244F-4023-9CE6-99C849C26302}" type="presOf" srcId="{36A1C5DA-3374-4587-B12E-B529EC88F7BF}" destId="{FDA20EA3-2E3F-48CD-A775-8B3EE447599C}" srcOrd="0" destOrd="0" presId="urn:microsoft.com/office/officeart/2008/layout/HorizontalMultiLevelHierarchy"/>
    <dgm:cxn modelId="{AA606A85-7CD5-4A3D-98E1-A00705D7C2FA}" type="presOf" srcId="{3F72381F-AA07-42A3-90B1-6E246B981E30}" destId="{65CCBA76-5F65-49D4-BF9E-1D5A6DCC055A}" srcOrd="0" destOrd="0" presId="urn:microsoft.com/office/officeart/2008/layout/HorizontalMultiLevelHierarchy"/>
    <dgm:cxn modelId="{F1585809-4BCB-453E-B145-999C9564DB93}" type="presOf" srcId="{5FFDC109-6C17-4436-9585-DEAB19F2278F}" destId="{E8BE5546-E426-4F1F-9C05-3789F77C15F3}" srcOrd="0" destOrd="0" presId="urn:microsoft.com/office/officeart/2008/layout/HorizontalMultiLevelHierarchy"/>
    <dgm:cxn modelId="{C279596B-EF6D-4E47-BFD7-98B731EC1659}" type="presOf" srcId="{1C63434A-F126-4D64-B33E-8EA40CE75039}" destId="{428F542A-14A1-41C4-AAE4-80D5AEBEF38E}" srcOrd="1" destOrd="0" presId="urn:microsoft.com/office/officeart/2008/layout/HorizontalMultiLevelHierarchy"/>
    <dgm:cxn modelId="{AC401A39-C768-4C4B-9DAF-DE7B8992895B}" type="presOf" srcId="{E0545592-5469-41C4-98FB-E2F602BF51B9}" destId="{B7111A2D-D2AB-4E13-A263-E040C0E6A64F}" srcOrd="0" destOrd="0" presId="urn:microsoft.com/office/officeart/2008/layout/HorizontalMultiLevelHierarchy"/>
    <dgm:cxn modelId="{938387A5-3489-4D89-8456-887E15A57BC2}" type="presOf" srcId="{8734B53C-5C1C-4B86-9DD3-DC4C755AE410}" destId="{C7EFF7F1-1516-4CD5-8F5D-4C7613DD47D0}" srcOrd="0" destOrd="0" presId="urn:microsoft.com/office/officeart/2008/layout/HorizontalMultiLevelHierarchy"/>
    <dgm:cxn modelId="{1434337C-32D9-44B3-B128-58463E41A30A}" type="presOf" srcId="{3F72381F-AA07-42A3-90B1-6E246B981E30}" destId="{F7A11F09-B6A1-4282-8B12-012574D68D59}" srcOrd="1" destOrd="0" presId="urn:microsoft.com/office/officeart/2008/layout/HorizontalMultiLevelHierarchy"/>
    <dgm:cxn modelId="{8E8C0AF8-69C8-4D2B-ABDA-5BB646610AC2}" type="presOf" srcId="{36A1C5DA-3374-4587-B12E-B529EC88F7BF}" destId="{F5A82759-345B-496D-9411-BB80CC39E572}" srcOrd="1" destOrd="0" presId="urn:microsoft.com/office/officeart/2008/layout/HorizontalMultiLevelHierarchy"/>
    <dgm:cxn modelId="{4B3D3F32-2AFF-46A2-AD14-1135C09F1AE9}" type="presOf" srcId="{7A1AF69B-90C2-4E0E-9599-2FED5BAF8106}" destId="{E70DCDA7-BD7E-4C6E-9857-CAB058DF1646}" srcOrd="0" destOrd="0" presId="urn:microsoft.com/office/officeart/2008/layout/HorizontalMultiLevelHierarchy"/>
    <dgm:cxn modelId="{D9CB0EF9-5F8C-4CAA-959D-4F3612BCE8B7}" type="presOf" srcId="{53B26AAF-5059-4FFD-8963-7B711F37F513}" destId="{A1A6939B-74CC-476D-816C-9B37F9B4295D}" srcOrd="1" destOrd="0" presId="urn:microsoft.com/office/officeart/2008/layout/HorizontalMultiLevelHierarchy"/>
    <dgm:cxn modelId="{921993C4-AEC3-4C46-8F23-C19D79CC771E}" type="presOf" srcId="{6D02D6AF-0FA4-424A-B509-821DF28799C9}" destId="{8B7834BB-304C-451B-B964-F71A5E773357}" srcOrd="0" destOrd="0" presId="urn:microsoft.com/office/officeart/2008/layout/HorizontalMultiLevelHierarchy"/>
    <dgm:cxn modelId="{47FE4A07-0E3E-4E6C-9464-595A126DF3E0}" type="presOf" srcId="{47DE0F7E-C1F9-4429-9494-3541AD6610B7}" destId="{1D8853B4-B542-4094-98C9-930B4F6FD766}" srcOrd="0" destOrd="0" presId="urn:microsoft.com/office/officeart/2008/layout/HorizontalMultiLevelHierarchy"/>
    <dgm:cxn modelId="{AF1A53AC-E2C9-4A1E-B621-0D087F968EE2}" type="presOf" srcId="{BE98205F-DA52-45F0-9394-97584E20ABA9}" destId="{1ED0525B-E68F-434F-884A-940B4B93548D}" srcOrd="1" destOrd="0" presId="urn:microsoft.com/office/officeart/2008/layout/HorizontalMultiLevelHierarchy"/>
    <dgm:cxn modelId="{92FBEE28-158E-44D9-A28E-C39C51EDB034}" type="presOf" srcId="{C0692FEC-D626-4543-8D45-2E7C959641AB}" destId="{0DC90268-1E83-4A0A-91CD-2460170284ED}" srcOrd="0" destOrd="0" presId="urn:microsoft.com/office/officeart/2008/layout/HorizontalMultiLevelHierarchy"/>
    <dgm:cxn modelId="{ED4874C4-C56B-4B89-A077-5055FE7DF922}" type="presOf" srcId="{AD184CC6-4B9F-463F-8BBC-E8BD073D6D34}" destId="{274030C3-B320-4151-BD6E-F302043BE3AD}" srcOrd="0" destOrd="0" presId="urn:microsoft.com/office/officeart/2008/layout/HorizontalMultiLevelHierarchy"/>
    <dgm:cxn modelId="{9E52E57A-7BB8-46D5-BDB1-17532CBFA0E1}" srcId="{8734B53C-5C1C-4B86-9DD3-DC4C755AE410}" destId="{373CFFBC-F348-4F07-A824-040E305EC61B}" srcOrd="7" destOrd="0" parTransId="{53B26AAF-5059-4FFD-8963-7B711F37F513}" sibTransId="{3C403919-BE5D-4A16-B303-3CCEEEF300E2}"/>
    <dgm:cxn modelId="{37E14A5B-D32D-4B9A-B580-D3AE2F42957E}" srcId="{A42E80C0-EEC1-407D-9241-BE2472BC03BC}" destId="{8734B53C-5C1C-4B86-9DD3-DC4C755AE410}" srcOrd="0" destOrd="0" parTransId="{1CD137FC-92AC-4A91-9612-7D4C171CBD8A}" sibTransId="{F69F93C6-6663-4D5F-AFE9-13ED7D145199}"/>
    <dgm:cxn modelId="{D0423B0B-1682-40E6-9701-23ADCB53F624}" srcId="{8734B53C-5C1C-4B86-9DD3-DC4C755AE410}" destId="{7A1AF69B-90C2-4E0E-9599-2FED5BAF8106}" srcOrd="8" destOrd="0" parTransId="{6D02D6AF-0FA4-424A-B509-821DF28799C9}" sibTransId="{30A84E66-8A19-4E5E-B7C7-36520F4B6C5A}"/>
    <dgm:cxn modelId="{5F3658DA-17BC-452F-8D8B-4A851FD85087}" type="presOf" srcId="{B01E2A30-D7E5-488A-B503-F08A4B34FDFC}" destId="{AC8C2BAB-9C18-46F9-84A1-AFD3FE55C0C4}" srcOrd="1" destOrd="0" presId="urn:microsoft.com/office/officeart/2008/layout/HorizontalMultiLevelHierarchy"/>
    <dgm:cxn modelId="{1220F412-1A7E-41E0-8BA9-6AA2186591E0}" srcId="{8734B53C-5C1C-4B86-9DD3-DC4C755AE410}" destId="{E0545592-5469-41C4-98FB-E2F602BF51B9}" srcOrd="2" destOrd="0" parTransId="{B01E2A30-D7E5-488A-B503-F08A4B34FDFC}" sibTransId="{EDB3034C-F5A9-4468-B64F-945C2758B58E}"/>
    <dgm:cxn modelId="{4446F7D4-DC41-41FA-AEAF-83814AB45FF1}" srcId="{8734B53C-5C1C-4B86-9DD3-DC4C755AE410}" destId="{2D214EA9-7C24-4190-A929-838906664771}" srcOrd="5" destOrd="0" parTransId="{5FFDC109-6C17-4436-9585-DEAB19F2278F}" sibTransId="{A114FBB2-2E40-4753-835F-262A5D7F91F1}"/>
    <dgm:cxn modelId="{7BF9969D-2300-4E3E-9AF4-DD00842ED32E}" type="presOf" srcId="{1D7E153E-6C55-49F0-94D3-66E066FF9945}" destId="{E5AAF6F0-FEE2-462C-A7E1-40082081CAA1}" srcOrd="0" destOrd="0" presId="urn:microsoft.com/office/officeart/2008/layout/HorizontalMultiLevelHierarchy"/>
    <dgm:cxn modelId="{19A8D564-56E0-4B12-A6AD-1472D4F6C353}" type="presParOf" srcId="{D058DE7A-0BA5-4435-93F5-CEC98507C09A}" destId="{D1650D51-5093-48B5-92AC-8D0120C34E16}" srcOrd="0" destOrd="0" presId="urn:microsoft.com/office/officeart/2008/layout/HorizontalMultiLevelHierarchy"/>
    <dgm:cxn modelId="{C574D6EA-E758-419B-ACF9-DFEB839D00A5}" type="presParOf" srcId="{D1650D51-5093-48B5-92AC-8D0120C34E16}" destId="{C7EFF7F1-1516-4CD5-8F5D-4C7613DD47D0}" srcOrd="0" destOrd="0" presId="urn:microsoft.com/office/officeart/2008/layout/HorizontalMultiLevelHierarchy"/>
    <dgm:cxn modelId="{9FC9E907-D38E-42BC-BC5B-2392875B85E1}" type="presParOf" srcId="{D1650D51-5093-48B5-92AC-8D0120C34E16}" destId="{85B30CA6-365C-4E8E-95D5-A8C58424BD93}" srcOrd="1" destOrd="0" presId="urn:microsoft.com/office/officeart/2008/layout/HorizontalMultiLevelHierarchy"/>
    <dgm:cxn modelId="{A3A5F985-48B3-4141-A7C4-6A6086197EFD}" type="presParOf" srcId="{85B30CA6-365C-4E8E-95D5-A8C58424BD93}" destId="{0A40B30B-BD29-4FE4-876A-89A4A8882D90}" srcOrd="0" destOrd="0" presId="urn:microsoft.com/office/officeart/2008/layout/HorizontalMultiLevelHierarchy"/>
    <dgm:cxn modelId="{5DA3097C-7F33-48F7-A383-991B64C50513}" type="presParOf" srcId="{0A40B30B-BD29-4FE4-876A-89A4A8882D90}" destId="{428F542A-14A1-41C4-AAE4-80D5AEBEF38E}" srcOrd="0" destOrd="0" presId="urn:microsoft.com/office/officeart/2008/layout/HorizontalMultiLevelHierarchy"/>
    <dgm:cxn modelId="{18F53163-D2C2-4C99-AA9D-341034664EEC}" type="presParOf" srcId="{85B30CA6-365C-4E8E-95D5-A8C58424BD93}" destId="{11A5505E-D071-4FAB-8944-32AEF39B692A}" srcOrd="1" destOrd="0" presId="urn:microsoft.com/office/officeart/2008/layout/HorizontalMultiLevelHierarchy"/>
    <dgm:cxn modelId="{8045B139-E575-4124-A749-84B030140F5E}" type="presParOf" srcId="{11A5505E-D071-4FAB-8944-32AEF39B692A}" destId="{59350422-2534-4DCE-96D6-1430FF549C3C}" srcOrd="0" destOrd="0" presId="urn:microsoft.com/office/officeart/2008/layout/HorizontalMultiLevelHierarchy"/>
    <dgm:cxn modelId="{DB873E36-2FA3-42B9-A648-4700AC9A2247}" type="presParOf" srcId="{11A5505E-D071-4FAB-8944-32AEF39B692A}" destId="{5F7DAFD6-E2E1-4911-8FAD-97655FF53517}" srcOrd="1" destOrd="0" presId="urn:microsoft.com/office/officeart/2008/layout/HorizontalMultiLevelHierarchy"/>
    <dgm:cxn modelId="{26EEE60F-6499-4ECD-B369-87C531C824B3}" type="presParOf" srcId="{85B30CA6-365C-4E8E-95D5-A8C58424BD93}" destId="{65CCBA76-5F65-49D4-BF9E-1D5A6DCC055A}" srcOrd="2" destOrd="0" presId="urn:microsoft.com/office/officeart/2008/layout/HorizontalMultiLevelHierarchy"/>
    <dgm:cxn modelId="{A3362B13-FC2B-48E0-AD32-77DEBF6506BC}" type="presParOf" srcId="{65CCBA76-5F65-49D4-BF9E-1D5A6DCC055A}" destId="{F7A11F09-B6A1-4282-8B12-012574D68D59}" srcOrd="0" destOrd="0" presId="urn:microsoft.com/office/officeart/2008/layout/HorizontalMultiLevelHierarchy"/>
    <dgm:cxn modelId="{A0706261-547F-4FA8-857F-C338B2AC8C6A}" type="presParOf" srcId="{85B30CA6-365C-4E8E-95D5-A8C58424BD93}" destId="{B56BB5EA-6951-4515-B08A-C076665C5684}" srcOrd="3" destOrd="0" presId="urn:microsoft.com/office/officeart/2008/layout/HorizontalMultiLevelHierarchy"/>
    <dgm:cxn modelId="{8CA7D40D-6BC9-4CEA-8D22-ECB199DE0527}" type="presParOf" srcId="{B56BB5EA-6951-4515-B08A-C076665C5684}" destId="{0DC90268-1E83-4A0A-91CD-2460170284ED}" srcOrd="0" destOrd="0" presId="urn:microsoft.com/office/officeart/2008/layout/HorizontalMultiLevelHierarchy"/>
    <dgm:cxn modelId="{CAA686D9-6954-4E19-A889-7576E9E3B1E7}" type="presParOf" srcId="{B56BB5EA-6951-4515-B08A-C076665C5684}" destId="{0446701D-1B07-479B-8100-A1045951A7AA}" srcOrd="1" destOrd="0" presId="urn:microsoft.com/office/officeart/2008/layout/HorizontalMultiLevelHierarchy"/>
    <dgm:cxn modelId="{31270529-3E03-4BEB-80C1-2617D59804B0}" type="presParOf" srcId="{85B30CA6-365C-4E8E-95D5-A8C58424BD93}" destId="{45842084-7DAE-4AA9-B59D-103FF635B427}" srcOrd="4" destOrd="0" presId="urn:microsoft.com/office/officeart/2008/layout/HorizontalMultiLevelHierarchy"/>
    <dgm:cxn modelId="{0F427AE9-B9B7-4EC9-8BE0-08B78BC10DA3}" type="presParOf" srcId="{45842084-7DAE-4AA9-B59D-103FF635B427}" destId="{AC8C2BAB-9C18-46F9-84A1-AFD3FE55C0C4}" srcOrd="0" destOrd="0" presId="urn:microsoft.com/office/officeart/2008/layout/HorizontalMultiLevelHierarchy"/>
    <dgm:cxn modelId="{E43E0B1E-938C-4E29-85BD-69F535D2BA7C}" type="presParOf" srcId="{85B30CA6-365C-4E8E-95D5-A8C58424BD93}" destId="{1EBAB88D-9A61-4327-AE2B-BBFAB8FDE8CB}" srcOrd="5" destOrd="0" presId="urn:microsoft.com/office/officeart/2008/layout/HorizontalMultiLevelHierarchy"/>
    <dgm:cxn modelId="{49AC41EB-F565-46EA-BEAE-DFE4A71E4186}" type="presParOf" srcId="{1EBAB88D-9A61-4327-AE2B-BBFAB8FDE8CB}" destId="{B7111A2D-D2AB-4E13-A263-E040C0E6A64F}" srcOrd="0" destOrd="0" presId="urn:microsoft.com/office/officeart/2008/layout/HorizontalMultiLevelHierarchy"/>
    <dgm:cxn modelId="{89F4AD56-9EF6-4899-8F2B-4A9FA90E1250}" type="presParOf" srcId="{1EBAB88D-9A61-4327-AE2B-BBFAB8FDE8CB}" destId="{D343A19A-6094-4166-9E87-B7AAE3742EB2}" srcOrd="1" destOrd="0" presId="urn:microsoft.com/office/officeart/2008/layout/HorizontalMultiLevelHierarchy"/>
    <dgm:cxn modelId="{3446DF12-ECD3-4D0D-AE17-83B5D618DB5F}" type="presParOf" srcId="{85B30CA6-365C-4E8E-95D5-A8C58424BD93}" destId="{FDA20EA3-2E3F-48CD-A775-8B3EE447599C}" srcOrd="6" destOrd="0" presId="urn:microsoft.com/office/officeart/2008/layout/HorizontalMultiLevelHierarchy"/>
    <dgm:cxn modelId="{76726EA5-04C4-4FBA-8D19-70BC2611771E}" type="presParOf" srcId="{FDA20EA3-2E3F-48CD-A775-8B3EE447599C}" destId="{F5A82759-345B-496D-9411-BB80CC39E572}" srcOrd="0" destOrd="0" presId="urn:microsoft.com/office/officeart/2008/layout/HorizontalMultiLevelHierarchy"/>
    <dgm:cxn modelId="{70694A6F-C290-4365-9C99-8AD5BCFC347E}" type="presParOf" srcId="{85B30CA6-365C-4E8E-95D5-A8C58424BD93}" destId="{A4310394-155A-4173-9BBC-9DB38556BE06}" srcOrd="7" destOrd="0" presId="urn:microsoft.com/office/officeart/2008/layout/HorizontalMultiLevelHierarchy"/>
    <dgm:cxn modelId="{8C6D9985-7C41-463B-83E5-05117262296F}" type="presParOf" srcId="{A4310394-155A-4173-9BBC-9DB38556BE06}" destId="{274030C3-B320-4151-BD6E-F302043BE3AD}" srcOrd="0" destOrd="0" presId="urn:microsoft.com/office/officeart/2008/layout/HorizontalMultiLevelHierarchy"/>
    <dgm:cxn modelId="{B8F98E90-07B9-42A2-8BCB-A2F6AEF5A96E}" type="presParOf" srcId="{A4310394-155A-4173-9BBC-9DB38556BE06}" destId="{FBC60428-F5CE-47D7-88F7-3280B8C6BB9F}" srcOrd="1" destOrd="0" presId="urn:microsoft.com/office/officeart/2008/layout/HorizontalMultiLevelHierarchy"/>
    <dgm:cxn modelId="{3B22C2EF-2079-44F7-B930-6D3605CDD03F}" type="presParOf" srcId="{85B30CA6-365C-4E8E-95D5-A8C58424BD93}" destId="{FC5D2EC4-897F-4154-BFD2-689C88FDD7FC}" srcOrd="8" destOrd="0" presId="urn:microsoft.com/office/officeart/2008/layout/HorizontalMultiLevelHierarchy"/>
    <dgm:cxn modelId="{2385DD71-5AB4-42A1-88B5-1A0B382EF6D5}" type="presParOf" srcId="{FC5D2EC4-897F-4154-BFD2-689C88FDD7FC}" destId="{1ED0525B-E68F-434F-884A-940B4B93548D}" srcOrd="0" destOrd="0" presId="urn:microsoft.com/office/officeart/2008/layout/HorizontalMultiLevelHierarchy"/>
    <dgm:cxn modelId="{D6D7F6D8-D871-4482-8CF9-5F50A56E1408}" type="presParOf" srcId="{85B30CA6-365C-4E8E-95D5-A8C58424BD93}" destId="{0DFE1461-C9B3-4A3C-B6F1-986DCBC77308}" srcOrd="9" destOrd="0" presId="urn:microsoft.com/office/officeart/2008/layout/HorizontalMultiLevelHierarchy"/>
    <dgm:cxn modelId="{86732F9C-C4C6-4DFB-A36F-5D4F4658248A}" type="presParOf" srcId="{0DFE1461-C9B3-4A3C-B6F1-986DCBC77308}" destId="{1D8853B4-B542-4094-98C9-930B4F6FD766}" srcOrd="0" destOrd="0" presId="urn:microsoft.com/office/officeart/2008/layout/HorizontalMultiLevelHierarchy"/>
    <dgm:cxn modelId="{44E33840-C4BE-410F-9802-33AAB48EDCAF}" type="presParOf" srcId="{0DFE1461-C9B3-4A3C-B6F1-986DCBC77308}" destId="{979FB0C7-B7E7-4492-BFF3-B0188E3EC965}" srcOrd="1" destOrd="0" presId="urn:microsoft.com/office/officeart/2008/layout/HorizontalMultiLevelHierarchy"/>
    <dgm:cxn modelId="{4CC3952B-CA10-4FE8-8E87-AACA88CF2DF4}" type="presParOf" srcId="{85B30CA6-365C-4E8E-95D5-A8C58424BD93}" destId="{E8BE5546-E426-4F1F-9C05-3789F77C15F3}" srcOrd="10" destOrd="0" presId="urn:microsoft.com/office/officeart/2008/layout/HorizontalMultiLevelHierarchy"/>
    <dgm:cxn modelId="{8DE07F02-BD69-4E3F-BE1F-5F7B3CDFC2FE}" type="presParOf" srcId="{E8BE5546-E426-4F1F-9C05-3789F77C15F3}" destId="{7BF74B0B-29D0-4D2E-8595-6AB7D83C95A2}" srcOrd="0" destOrd="0" presId="urn:microsoft.com/office/officeart/2008/layout/HorizontalMultiLevelHierarchy"/>
    <dgm:cxn modelId="{984292FA-3C8E-45DE-8D6E-77D2DC553910}" type="presParOf" srcId="{85B30CA6-365C-4E8E-95D5-A8C58424BD93}" destId="{E61189A8-64E3-4502-AC3B-7E172A1EDB1F}" srcOrd="11" destOrd="0" presId="urn:microsoft.com/office/officeart/2008/layout/HorizontalMultiLevelHierarchy"/>
    <dgm:cxn modelId="{E8F10B7D-17F0-4692-ABB6-3836ED9FCE36}" type="presParOf" srcId="{E61189A8-64E3-4502-AC3B-7E172A1EDB1F}" destId="{5166CB54-EE13-480D-A45B-15DEDAE0FAD0}" srcOrd="0" destOrd="0" presId="urn:microsoft.com/office/officeart/2008/layout/HorizontalMultiLevelHierarchy"/>
    <dgm:cxn modelId="{DBF3EA26-3C9B-4A47-AA34-5FC8268CFF17}" type="presParOf" srcId="{E61189A8-64E3-4502-AC3B-7E172A1EDB1F}" destId="{E7D95569-246D-45A5-B6B9-ABCD6E96E09B}" srcOrd="1" destOrd="0" presId="urn:microsoft.com/office/officeart/2008/layout/HorizontalMultiLevelHierarchy"/>
    <dgm:cxn modelId="{4BF531B4-B5DA-4D09-997A-48D710BB0B4B}" type="presParOf" srcId="{85B30CA6-365C-4E8E-95D5-A8C58424BD93}" destId="{E5AAF6F0-FEE2-462C-A7E1-40082081CAA1}" srcOrd="12" destOrd="0" presId="urn:microsoft.com/office/officeart/2008/layout/HorizontalMultiLevelHierarchy"/>
    <dgm:cxn modelId="{3AC9B43E-0D60-4527-BED5-BFCE1A3437B7}" type="presParOf" srcId="{E5AAF6F0-FEE2-462C-A7E1-40082081CAA1}" destId="{E258683C-52D2-4549-B9A7-507E831ECBD3}" srcOrd="0" destOrd="0" presId="urn:microsoft.com/office/officeart/2008/layout/HorizontalMultiLevelHierarchy"/>
    <dgm:cxn modelId="{2624DDEE-2FD6-407D-8EE9-B18F4BFCCA63}" type="presParOf" srcId="{85B30CA6-365C-4E8E-95D5-A8C58424BD93}" destId="{97405E26-03D1-4A0B-961F-99A6161E0CEA}" srcOrd="13" destOrd="0" presId="urn:microsoft.com/office/officeart/2008/layout/HorizontalMultiLevelHierarchy"/>
    <dgm:cxn modelId="{A1EBC26C-54C2-4872-ACAE-431B49DA4AD9}" type="presParOf" srcId="{97405E26-03D1-4A0B-961F-99A6161E0CEA}" destId="{4E35A751-646D-476F-8C7C-28A1A06B149E}" srcOrd="0" destOrd="0" presId="urn:microsoft.com/office/officeart/2008/layout/HorizontalMultiLevelHierarchy"/>
    <dgm:cxn modelId="{2A4CECBF-831C-433C-86FC-3104CD3AE2DF}" type="presParOf" srcId="{97405E26-03D1-4A0B-961F-99A6161E0CEA}" destId="{75253656-40F0-4262-AB1F-31E36DB96510}" srcOrd="1" destOrd="0" presId="urn:microsoft.com/office/officeart/2008/layout/HorizontalMultiLevelHierarchy"/>
    <dgm:cxn modelId="{C6F48B37-7BBD-465A-8606-DA662BC06979}" type="presParOf" srcId="{85B30CA6-365C-4E8E-95D5-A8C58424BD93}" destId="{93076A3A-C859-45AC-8965-23F18DCB6E6B}" srcOrd="14" destOrd="0" presId="urn:microsoft.com/office/officeart/2008/layout/HorizontalMultiLevelHierarchy"/>
    <dgm:cxn modelId="{FECEBF3C-7033-4992-9700-3CAAA0DA3961}" type="presParOf" srcId="{93076A3A-C859-45AC-8965-23F18DCB6E6B}" destId="{A1A6939B-74CC-476D-816C-9B37F9B4295D}" srcOrd="0" destOrd="0" presId="urn:microsoft.com/office/officeart/2008/layout/HorizontalMultiLevelHierarchy"/>
    <dgm:cxn modelId="{7657492D-10AE-4694-8AB1-A8D432C4C45C}" type="presParOf" srcId="{85B30CA6-365C-4E8E-95D5-A8C58424BD93}" destId="{C8C3D989-80AF-415F-9E3F-2983FBD53E0E}" srcOrd="15" destOrd="0" presId="urn:microsoft.com/office/officeart/2008/layout/HorizontalMultiLevelHierarchy"/>
    <dgm:cxn modelId="{E1B5AC53-061D-46D5-870F-A09CE95B5FAD}" type="presParOf" srcId="{C8C3D989-80AF-415F-9E3F-2983FBD53E0E}" destId="{888C9FF6-BA1D-4D60-BCB5-1E3DB7C691DB}" srcOrd="0" destOrd="0" presId="urn:microsoft.com/office/officeart/2008/layout/HorizontalMultiLevelHierarchy"/>
    <dgm:cxn modelId="{E39323C8-ADAB-4A4D-A9ED-FFF72F62ACA7}" type="presParOf" srcId="{C8C3D989-80AF-415F-9E3F-2983FBD53E0E}" destId="{B463E9E8-0028-4E97-B4EB-1132683387C5}" srcOrd="1" destOrd="0" presId="urn:microsoft.com/office/officeart/2008/layout/HorizontalMultiLevelHierarchy"/>
    <dgm:cxn modelId="{E5C95A5A-ED46-4979-B6F0-5FB9F23E1D95}" type="presParOf" srcId="{85B30CA6-365C-4E8E-95D5-A8C58424BD93}" destId="{8B7834BB-304C-451B-B964-F71A5E773357}" srcOrd="16" destOrd="0" presId="urn:microsoft.com/office/officeart/2008/layout/HorizontalMultiLevelHierarchy"/>
    <dgm:cxn modelId="{2590A8FA-14CF-409E-908A-82D80E1AF4BA}" type="presParOf" srcId="{8B7834BB-304C-451B-B964-F71A5E773357}" destId="{49F2D4ED-5AA1-4D76-98E9-BB5FD298945B}" srcOrd="0" destOrd="0" presId="urn:microsoft.com/office/officeart/2008/layout/HorizontalMultiLevelHierarchy"/>
    <dgm:cxn modelId="{CC0A1BB1-C5D2-4DA0-AE62-37ECFD8798EF}" type="presParOf" srcId="{85B30CA6-365C-4E8E-95D5-A8C58424BD93}" destId="{A192DF09-7CDD-491B-99E6-967DD5A17C73}" srcOrd="17" destOrd="0" presId="urn:microsoft.com/office/officeart/2008/layout/HorizontalMultiLevelHierarchy"/>
    <dgm:cxn modelId="{D0B6F4D6-82C1-461A-85ED-CCE5B9694679}" type="presParOf" srcId="{A192DF09-7CDD-491B-99E6-967DD5A17C73}" destId="{E70DCDA7-BD7E-4C6E-9857-CAB058DF1646}" srcOrd="0" destOrd="0" presId="urn:microsoft.com/office/officeart/2008/layout/HorizontalMultiLevelHierarchy"/>
    <dgm:cxn modelId="{4DA2C684-C69E-4A54-8A73-CF05DE6AC7EB}" type="presParOf" srcId="{A192DF09-7CDD-491B-99E6-967DD5A17C73}" destId="{FC5AE6B2-F342-4E45-85D1-78CC40BC6263}"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834BB-304C-451B-B964-F71A5E773357}">
      <dsp:nvSpPr>
        <dsp:cNvPr id="0" name=""/>
        <dsp:cNvSpPr/>
      </dsp:nvSpPr>
      <dsp:spPr>
        <a:xfrm>
          <a:off x="912935" y="2709333"/>
          <a:ext cx="322536" cy="2458354"/>
        </a:xfrm>
        <a:custGeom>
          <a:avLst/>
          <a:gdLst/>
          <a:ahLst/>
          <a:cxnLst/>
          <a:rect l="0" t="0" r="0" b="0"/>
          <a:pathLst>
            <a:path>
              <a:moveTo>
                <a:pt x="0" y="0"/>
              </a:moveTo>
              <a:lnTo>
                <a:pt x="161268" y="0"/>
              </a:lnTo>
              <a:lnTo>
                <a:pt x="161268" y="2458354"/>
              </a:lnTo>
              <a:lnTo>
                <a:pt x="322536" y="24583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800100">
            <a:lnSpc>
              <a:spcPct val="90000"/>
            </a:lnSpc>
            <a:spcBef>
              <a:spcPct val="0"/>
            </a:spcBef>
            <a:spcAft>
              <a:spcPct val="35000"/>
            </a:spcAft>
          </a:pPr>
          <a:endParaRPr lang="uk-UA" sz="1800" kern="1200"/>
        </a:p>
      </dsp:txBody>
      <dsp:txXfrm>
        <a:off x="1012217" y="3876525"/>
        <a:ext cx="123971" cy="123971"/>
      </dsp:txXfrm>
    </dsp:sp>
    <dsp:sp modelId="{93076A3A-C859-45AC-8965-23F18DCB6E6B}">
      <dsp:nvSpPr>
        <dsp:cNvPr id="0" name=""/>
        <dsp:cNvSpPr/>
      </dsp:nvSpPr>
      <dsp:spPr>
        <a:xfrm>
          <a:off x="912935" y="2709333"/>
          <a:ext cx="322536" cy="1843765"/>
        </a:xfrm>
        <a:custGeom>
          <a:avLst/>
          <a:gdLst/>
          <a:ahLst/>
          <a:cxnLst/>
          <a:rect l="0" t="0" r="0" b="0"/>
          <a:pathLst>
            <a:path>
              <a:moveTo>
                <a:pt x="0" y="0"/>
              </a:moveTo>
              <a:lnTo>
                <a:pt x="161268" y="0"/>
              </a:lnTo>
              <a:lnTo>
                <a:pt x="161268" y="1843765"/>
              </a:lnTo>
              <a:lnTo>
                <a:pt x="322536" y="18437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800100">
            <a:lnSpc>
              <a:spcPct val="90000"/>
            </a:lnSpc>
            <a:spcBef>
              <a:spcPct val="0"/>
            </a:spcBef>
            <a:spcAft>
              <a:spcPct val="35000"/>
            </a:spcAft>
          </a:pPr>
          <a:endParaRPr lang="uk-UA" sz="1800" kern="1200"/>
        </a:p>
      </dsp:txBody>
      <dsp:txXfrm>
        <a:off x="1027409" y="3584422"/>
        <a:ext cx="93588" cy="93588"/>
      </dsp:txXfrm>
    </dsp:sp>
    <dsp:sp modelId="{E5AAF6F0-FEE2-462C-A7E1-40082081CAA1}">
      <dsp:nvSpPr>
        <dsp:cNvPr id="0" name=""/>
        <dsp:cNvSpPr/>
      </dsp:nvSpPr>
      <dsp:spPr>
        <a:xfrm>
          <a:off x="912935" y="2709333"/>
          <a:ext cx="322536" cy="1229177"/>
        </a:xfrm>
        <a:custGeom>
          <a:avLst/>
          <a:gdLst/>
          <a:ahLst/>
          <a:cxnLst/>
          <a:rect l="0" t="0" r="0" b="0"/>
          <a:pathLst>
            <a:path>
              <a:moveTo>
                <a:pt x="0" y="0"/>
              </a:moveTo>
              <a:lnTo>
                <a:pt x="161268" y="0"/>
              </a:lnTo>
              <a:lnTo>
                <a:pt x="161268" y="1229177"/>
              </a:lnTo>
              <a:lnTo>
                <a:pt x="322536" y="12291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800100">
            <a:lnSpc>
              <a:spcPct val="90000"/>
            </a:lnSpc>
            <a:spcBef>
              <a:spcPct val="0"/>
            </a:spcBef>
            <a:spcAft>
              <a:spcPct val="35000"/>
            </a:spcAft>
          </a:pPr>
          <a:endParaRPr lang="uk-UA" sz="1800" kern="1200"/>
        </a:p>
      </dsp:txBody>
      <dsp:txXfrm>
        <a:off x="1042433" y="3292152"/>
        <a:ext cx="63539" cy="63539"/>
      </dsp:txXfrm>
    </dsp:sp>
    <dsp:sp modelId="{E8BE5546-E426-4F1F-9C05-3789F77C15F3}">
      <dsp:nvSpPr>
        <dsp:cNvPr id="0" name=""/>
        <dsp:cNvSpPr/>
      </dsp:nvSpPr>
      <dsp:spPr>
        <a:xfrm>
          <a:off x="912935" y="2709333"/>
          <a:ext cx="322536" cy="614588"/>
        </a:xfrm>
        <a:custGeom>
          <a:avLst/>
          <a:gdLst/>
          <a:ahLst/>
          <a:cxnLst/>
          <a:rect l="0" t="0" r="0" b="0"/>
          <a:pathLst>
            <a:path>
              <a:moveTo>
                <a:pt x="0" y="0"/>
              </a:moveTo>
              <a:lnTo>
                <a:pt x="161268" y="0"/>
              </a:lnTo>
              <a:lnTo>
                <a:pt x="161268" y="614588"/>
              </a:lnTo>
              <a:lnTo>
                <a:pt x="322536" y="6145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800100">
            <a:lnSpc>
              <a:spcPct val="90000"/>
            </a:lnSpc>
            <a:spcBef>
              <a:spcPct val="0"/>
            </a:spcBef>
            <a:spcAft>
              <a:spcPct val="35000"/>
            </a:spcAft>
          </a:pPr>
          <a:endParaRPr lang="uk-UA" sz="1800" kern="1200"/>
        </a:p>
      </dsp:txBody>
      <dsp:txXfrm>
        <a:off x="1056851" y="2999275"/>
        <a:ext cx="34704" cy="34704"/>
      </dsp:txXfrm>
    </dsp:sp>
    <dsp:sp modelId="{FC5D2EC4-897F-4154-BFD2-689C88FDD7FC}">
      <dsp:nvSpPr>
        <dsp:cNvPr id="0" name=""/>
        <dsp:cNvSpPr/>
      </dsp:nvSpPr>
      <dsp:spPr>
        <a:xfrm>
          <a:off x="912935" y="2663613"/>
          <a:ext cx="322536" cy="91440"/>
        </a:xfrm>
        <a:custGeom>
          <a:avLst/>
          <a:gdLst/>
          <a:ahLst/>
          <a:cxnLst/>
          <a:rect l="0" t="0" r="0" b="0"/>
          <a:pathLst>
            <a:path>
              <a:moveTo>
                <a:pt x="0" y="45720"/>
              </a:moveTo>
              <a:lnTo>
                <a:pt x="322536"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800100">
            <a:lnSpc>
              <a:spcPct val="90000"/>
            </a:lnSpc>
            <a:spcBef>
              <a:spcPct val="0"/>
            </a:spcBef>
            <a:spcAft>
              <a:spcPct val="35000"/>
            </a:spcAft>
          </a:pPr>
          <a:endParaRPr lang="uk-UA" sz="1800" kern="1200"/>
        </a:p>
      </dsp:txBody>
      <dsp:txXfrm>
        <a:off x="1066139" y="2701270"/>
        <a:ext cx="16126" cy="16126"/>
      </dsp:txXfrm>
    </dsp:sp>
    <dsp:sp modelId="{FDA20EA3-2E3F-48CD-A775-8B3EE447599C}">
      <dsp:nvSpPr>
        <dsp:cNvPr id="0" name=""/>
        <dsp:cNvSpPr/>
      </dsp:nvSpPr>
      <dsp:spPr>
        <a:xfrm>
          <a:off x="912935" y="2094744"/>
          <a:ext cx="322536" cy="614588"/>
        </a:xfrm>
        <a:custGeom>
          <a:avLst/>
          <a:gdLst/>
          <a:ahLst/>
          <a:cxnLst/>
          <a:rect l="0" t="0" r="0" b="0"/>
          <a:pathLst>
            <a:path>
              <a:moveTo>
                <a:pt x="0" y="614588"/>
              </a:moveTo>
              <a:lnTo>
                <a:pt x="161268" y="614588"/>
              </a:lnTo>
              <a:lnTo>
                <a:pt x="161268" y="0"/>
              </a:lnTo>
              <a:lnTo>
                <a:pt x="32253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800100">
            <a:lnSpc>
              <a:spcPct val="90000"/>
            </a:lnSpc>
            <a:spcBef>
              <a:spcPct val="0"/>
            </a:spcBef>
            <a:spcAft>
              <a:spcPct val="35000"/>
            </a:spcAft>
          </a:pPr>
          <a:endParaRPr lang="uk-UA" sz="1800" kern="1200"/>
        </a:p>
      </dsp:txBody>
      <dsp:txXfrm>
        <a:off x="1056851" y="2384687"/>
        <a:ext cx="34704" cy="34704"/>
      </dsp:txXfrm>
    </dsp:sp>
    <dsp:sp modelId="{45842084-7DAE-4AA9-B59D-103FF635B427}">
      <dsp:nvSpPr>
        <dsp:cNvPr id="0" name=""/>
        <dsp:cNvSpPr/>
      </dsp:nvSpPr>
      <dsp:spPr>
        <a:xfrm>
          <a:off x="912935" y="1480156"/>
          <a:ext cx="322536" cy="1229177"/>
        </a:xfrm>
        <a:custGeom>
          <a:avLst/>
          <a:gdLst/>
          <a:ahLst/>
          <a:cxnLst/>
          <a:rect l="0" t="0" r="0" b="0"/>
          <a:pathLst>
            <a:path>
              <a:moveTo>
                <a:pt x="0" y="1229177"/>
              </a:moveTo>
              <a:lnTo>
                <a:pt x="161268" y="1229177"/>
              </a:lnTo>
              <a:lnTo>
                <a:pt x="161268" y="0"/>
              </a:lnTo>
              <a:lnTo>
                <a:pt x="32253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800100">
            <a:lnSpc>
              <a:spcPct val="90000"/>
            </a:lnSpc>
            <a:spcBef>
              <a:spcPct val="0"/>
            </a:spcBef>
            <a:spcAft>
              <a:spcPct val="35000"/>
            </a:spcAft>
          </a:pPr>
          <a:endParaRPr lang="uk-UA" sz="1800" kern="1200"/>
        </a:p>
      </dsp:txBody>
      <dsp:txXfrm>
        <a:off x="1042433" y="2062975"/>
        <a:ext cx="63539" cy="63539"/>
      </dsp:txXfrm>
    </dsp:sp>
    <dsp:sp modelId="{65CCBA76-5F65-49D4-BF9E-1D5A6DCC055A}">
      <dsp:nvSpPr>
        <dsp:cNvPr id="0" name=""/>
        <dsp:cNvSpPr/>
      </dsp:nvSpPr>
      <dsp:spPr>
        <a:xfrm>
          <a:off x="912935" y="865567"/>
          <a:ext cx="322536" cy="1843765"/>
        </a:xfrm>
        <a:custGeom>
          <a:avLst/>
          <a:gdLst/>
          <a:ahLst/>
          <a:cxnLst/>
          <a:rect l="0" t="0" r="0" b="0"/>
          <a:pathLst>
            <a:path>
              <a:moveTo>
                <a:pt x="0" y="1843765"/>
              </a:moveTo>
              <a:lnTo>
                <a:pt x="161268" y="1843765"/>
              </a:lnTo>
              <a:lnTo>
                <a:pt x="161268" y="0"/>
              </a:lnTo>
              <a:lnTo>
                <a:pt x="32253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800100">
            <a:lnSpc>
              <a:spcPct val="90000"/>
            </a:lnSpc>
            <a:spcBef>
              <a:spcPct val="0"/>
            </a:spcBef>
            <a:spcAft>
              <a:spcPct val="35000"/>
            </a:spcAft>
          </a:pPr>
          <a:endParaRPr lang="uk-UA" sz="1800" kern="1200"/>
        </a:p>
      </dsp:txBody>
      <dsp:txXfrm>
        <a:off x="1027409" y="1740656"/>
        <a:ext cx="93588" cy="93588"/>
      </dsp:txXfrm>
    </dsp:sp>
    <dsp:sp modelId="{0A40B30B-BD29-4FE4-876A-89A4A8882D90}">
      <dsp:nvSpPr>
        <dsp:cNvPr id="0" name=""/>
        <dsp:cNvSpPr/>
      </dsp:nvSpPr>
      <dsp:spPr>
        <a:xfrm>
          <a:off x="912935" y="250979"/>
          <a:ext cx="322536" cy="2458354"/>
        </a:xfrm>
        <a:custGeom>
          <a:avLst/>
          <a:gdLst/>
          <a:ahLst/>
          <a:cxnLst/>
          <a:rect l="0" t="0" r="0" b="0"/>
          <a:pathLst>
            <a:path>
              <a:moveTo>
                <a:pt x="0" y="2458354"/>
              </a:moveTo>
              <a:lnTo>
                <a:pt x="161268" y="2458354"/>
              </a:lnTo>
              <a:lnTo>
                <a:pt x="161268" y="0"/>
              </a:lnTo>
              <a:lnTo>
                <a:pt x="32253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800100">
            <a:lnSpc>
              <a:spcPct val="90000"/>
            </a:lnSpc>
            <a:spcBef>
              <a:spcPct val="0"/>
            </a:spcBef>
            <a:spcAft>
              <a:spcPct val="35000"/>
            </a:spcAft>
          </a:pPr>
          <a:endParaRPr lang="uk-UA" sz="1800" kern="1200"/>
        </a:p>
      </dsp:txBody>
      <dsp:txXfrm>
        <a:off x="1012217" y="1418170"/>
        <a:ext cx="123971" cy="123971"/>
      </dsp:txXfrm>
    </dsp:sp>
    <dsp:sp modelId="{C7EFF7F1-1516-4CD5-8F5D-4C7613DD47D0}">
      <dsp:nvSpPr>
        <dsp:cNvPr id="0" name=""/>
        <dsp:cNvSpPr/>
      </dsp:nvSpPr>
      <dsp:spPr>
        <a:xfrm rot="16200000">
          <a:off x="-1563894" y="2360817"/>
          <a:ext cx="4256627" cy="697031"/>
        </a:xfrm>
        <a:prstGeom prst="rect">
          <a:avLst/>
        </a:prstGeom>
        <a:solidFill>
          <a:srgbClr val="B4C7E7"/>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By the end of the course, successful students will:</a:t>
          </a:r>
          <a:endParaRPr lang="uk-UA" sz="2000" kern="1200" dirty="0"/>
        </a:p>
      </dsp:txBody>
      <dsp:txXfrm>
        <a:off x="-1563894" y="2360817"/>
        <a:ext cx="4256627" cy="697031"/>
      </dsp:txXfrm>
    </dsp:sp>
    <dsp:sp modelId="{59350422-2534-4DCE-96D6-1430FF549C3C}">
      <dsp:nvSpPr>
        <dsp:cNvPr id="0" name=""/>
        <dsp:cNvSpPr/>
      </dsp:nvSpPr>
      <dsp:spPr>
        <a:xfrm>
          <a:off x="1235471" y="5143"/>
          <a:ext cx="8280001" cy="491670"/>
        </a:xfrm>
        <a:prstGeom prst="rect">
          <a:avLst/>
        </a:prstGeom>
        <a:solidFill>
          <a:srgbClr val="B4C7E7"/>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t>understand the environmental risk assessment principles, including detailing steps in the risk assessment process</a:t>
          </a:r>
          <a:endParaRPr lang="uk-UA" sz="1800" kern="1200" dirty="0"/>
        </a:p>
      </dsp:txBody>
      <dsp:txXfrm>
        <a:off x="1235471" y="5143"/>
        <a:ext cx="8280001" cy="491670"/>
      </dsp:txXfrm>
    </dsp:sp>
    <dsp:sp modelId="{0DC90268-1E83-4A0A-91CD-2460170284ED}">
      <dsp:nvSpPr>
        <dsp:cNvPr id="0" name=""/>
        <dsp:cNvSpPr/>
      </dsp:nvSpPr>
      <dsp:spPr>
        <a:xfrm>
          <a:off x="1235471" y="619732"/>
          <a:ext cx="8280001" cy="491670"/>
        </a:xfrm>
        <a:prstGeom prst="rect">
          <a:avLst/>
        </a:prstGeom>
        <a:solidFill>
          <a:srgbClr val="B4C7E7"/>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t>evaluate the role of causality, uncertainty and probability in environmental risk analysis</a:t>
          </a:r>
          <a:endParaRPr lang="uk-UA" sz="1800" kern="1200" dirty="0"/>
        </a:p>
      </dsp:txBody>
      <dsp:txXfrm>
        <a:off x="1235471" y="619732"/>
        <a:ext cx="8280001" cy="491670"/>
      </dsp:txXfrm>
    </dsp:sp>
    <dsp:sp modelId="{B7111A2D-D2AB-4E13-A263-E040C0E6A64F}">
      <dsp:nvSpPr>
        <dsp:cNvPr id="0" name=""/>
        <dsp:cNvSpPr/>
      </dsp:nvSpPr>
      <dsp:spPr>
        <a:xfrm>
          <a:off x="1235471" y="1234320"/>
          <a:ext cx="8280001" cy="491670"/>
        </a:xfrm>
        <a:prstGeom prst="rect">
          <a:avLst/>
        </a:prstGeom>
        <a:solidFill>
          <a:srgbClr val="B4C7E7"/>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t>be aware of main conceptual models in risk assessment</a:t>
          </a:r>
          <a:endParaRPr lang="uk-UA" sz="1800" kern="1200" dirty="0"/>
        </a:p>
      </dsp:txBody>
      <dsp:txXfrm>
        <a:off x="1235471" y="1234320"/>
        <a:ext cx="8280001" cy="491670"/>
      </dsp:txXfrm>
    </dsp:sp>
    <dsp:sp modelId="{274030C3-B320-4151-BD6E-F302043BE3AD}">
      <dsp:nvSpPr>
        <dsp:cNvPr id="0" name=""/>
        <dsp:cNvSpPr/>
      </dsp:nvSpPr>
      <dsp:spPr>
        <a:xfrm>
          <a:off x="1235471" y="1848909"/>
          <a:ext cx="8280001" cy="491670"/>
        </a:xfrm>
        <a:prstGeom prst="rect">
          <a:avLst/>
        </a:prstGeom>
        <a:solidFill>
          <a:srgbClr val="B4C7E7"/>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t>be aware of risk assessment methodologies and procedures and be able to apply them to specific health and environmental risks</a:t>
          </a:r>
          <a:endParaRPr lang="uk-UA" sz="1800" kern="1200" dirty="0"/>
        </a:p>
      </dsp:txBody>
      <dsp:txXfrm>
        <a:off x="1235471" y="1848909"/>
        <a:ext cx="8280001" cy="491670"/>
      </dsp:txXfrm>
    </dsp:sp>
    <dsp:sp modelId="{1D8853B4-B542-4094-98C9-930B4F6FD766}">
      <dsp:nvSpPr>
        <dsp:cNvPr id="0" name=""/>
        <dsp:cNvSpPr/>
      </dsp:nvSpPr>
      <dsp:spPr>
        <a:xfrm>
          <a:off x="1235471" y="2463498"/>
          <a:ext cx="8280001" cy="491670"/>
        </a:xfrm>
        <a:prstGeom prst="rect">
          <a:avLst/>
        </a:prstGeom>
        <a:solidFill>
          <a:srgbClr val="B4C7E7"/>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t>be able to identify factors that alter people’s perception of risk</a:t>
          </a:r>
          <a:endParaRPr lang="uk-UA" sz="1800" kern="1200" dirty="0"/>
        </a:p>
      </dsp:txBody>
      <dsp:txXfrm>
        <a:off x="1235471" y="2463498"/>
        <a:ext cx="8280001" cy="491670"/>
      </dsp:txXfrm>
    </dsp:sp>
    <dsp:sp modelId="{5166CB54-EE13-480D-A45B-15DEDAE0FAD0}">
      <dsp:nvSpPr>
        <dsp:cNvPr id="0" name=""/>
        <dsp:cNvSpPr/>
      </dsp:nvSpPr>
      <dsp:spPr>
        <a:xfrm>
          <a:off x="1235471" y="3078086"/>
          <a:ext cx="8280001" cy="491670"/>
        </a:xfrm>
        <a:prstGeom prst="rect">
          <a:avLst/>
        </a:prstGeom>
        <a:solidFill>
          <a:srgbClr val="B4C7E7"/>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t>understand the role of government policy with regard to environmental risk assessment and management</a:t>
          </a:r>
          <a:endParaRPr lang="uk-UA" sz="1800" kern="1200" dirty="0"/>
        </a:p>
      </dsp:txBody>
      <dsp:txXfrm>
        <a:off x="1235471" y="3078086"/>
        <a:ext cx="8280001" cy="491670"/>
      </dsp:txXfrm>
    </dsp:sp>
    <dsp:sp modelId="{4E35A751-646D-476F-8C7C-28A1A06B149E}">
      <dsp:nvSpPr>
        <dsp:cNvPr id="0" name=""/>
        <dsp:cNvSpPr/>
      </dsp:nvSpPr>
      <dsp:spPr>
        <a:xfrm>
          <a:off x="1235471" y="3692675"/>
          <a:ext cx="8280001" cy="491670"/>
        </a:xfrm>
        <a:prstGeom prst="rect">
          <a:avLst/>
        </a:prstGeom>
        <a:solidFill>
          <a:srgbClr val="B4C7E7"/>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t>understand the use of scientific data to identify and characterize risk for both humans and ecosystems</a:t>
          </a:r>
          <a:endParaRPr lang="uk-UA" sz="1800" kern="1200" dirty="0"/>
        </a:p>
      </dsp:txBody>
      <dsp:txXfrm>
        <a:off x="1235471" y="3692675"/>
        <a:ext cx="8280001" cy="491670"/>
      </dsp:txXfrm>
    </dsp:sp>
    <dsp:sp modelId="{888C9FF6-BA1D-4D60-BCB5-1E3DB7C691DB}">
      <dsp:nvSpPr>
        <dsp:cNvPr id="0" name=""/>
        <dsp:cNvSpPr/>
      </dsp:nvSpPr>
      <dsp:spPr>
        <a:xfrm>
          <a:off x="1235471" y="4307263"/>
          <a:ext cx="8280001" cy="491670"/>
        </a:xfrm>
        <a:prstGeom prst="rect">
          <a:avLst/>
        </a:prstGeom>
        <a:solidFill>
          <a:srgbClr val="B4C7E7"/>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t>have general understanding of the role of government in developing compliance standard and public policies</a:t>
          </a:r>
          <a:endParaRPr lang="uk-UA" sz="1800" kern="1200" dirty="0"/>
        </a:p>
      </dsp:txBody>
      <dsp:txXfrm>
        <a:off x="1235471" y="4307263"/>
        <a:ext cx="8280001" cy="491670"/>
      </dsp:txXfrm>
    </dsp:sp>
    <dsp:sp modelId="{E70DCDA7-BD7E-4C6E-9857-CAB058DF1646}">
      <dsp:nvSpPr>
        <dsp:cNvPr id="0" name=""/>
        <dsp:cNvSpPr/>
      </dsp:nvSpPr>
      <dsp:spPr>
        <a:xfrm>
          <a:off x="1235471" y="4921852"/>
          <a:ext cx="8280001" cy="491670"/>
        </a:xfrm>
        <a:prstGeom prst="rect">
          <a:avLst/>
        </a:prstGeom>
        <a:solidFill>
          <a:srgbClr val="B4C7E7"/>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t>understand the particular challenges related to environmental risk assessment</a:t>
          </a:r>
          <a:endParaRPr lang="uk-UA" sz="1800" kern="1200" dirty="0"/>
        </a:p>
      </dsp:txBody>
      <dsp:txXfrm>
        <a:off x="1235471" y="4921852"/>
        <a:ext cx="8280001" cy="49167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926B83-9BFE-4578-BCFF-29BE376C7814}" type="datetimeFigureOut">
              <a:rPr lang="en-US" smtClean="0"/>
              <a:t>3/5/2021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424B-E979-49E7-861B-D2C4B64B73A2}" type="slidenum">
              <a:rPr lang="en-US" smtClean="0"/>
              <a:t>‹#›</a:t>
            </a:fld>
            <a:endParaRPr lang="en-US"/>
          </a:p>
        </p:txBody>
      </p:sp>
    </p:spTree>
    <p:extLst>
      <p:ext uri="{BB962C8B-B14F-4D97-AF65-F5344CB8AC3E}">
        <p14:creationId xmlns:p14="http://schemas.microsoft.com/office/powerpoint/2010/main" val="2722537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t>2</a:t>
            </a:fld>
            <a:endParaRPr lang="en-US"/>
          </a:p>
        </p:txBody>
      </p:sp>
    </p:spTree>
    <p:extLst>
      <p:ext uri="{BB962C8B-B14F-4D97-AF65-F5344CB8AC3E}">
        <p14:creationId xmlns:p14="http://schemas.microsoft.com/office/powerpoint/2010/main" val="1191042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t>11</a:t>
            </a:fld>
            <a:endParaRPr lang="en-US"/>
          </a:p>
        </p:txBody>
      </p:sp>
    </p:spTree>
    <p:extLst>
      <p:ext uri="{BB962C8B-B14F-4D97-AF65-F5344CB8AC3E}">
        <p14:creationId xmlns:p14="http://schemas.microsoft.com/office/powerpoint/2010/main" val="1191042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t>13</a:t>
            </a:fld>
            <a:endParaRPr lang="en-US"/>
          </a:p>
        </p:txBody>
      </p:sp>
    </p:spTree>
    <p:extLst>
      <p:ext uri="{BB962C8B-B14F-4D97-AF65-F5344CB8AC3E}">
        <p14:creationId xmlns:p14="http://schemas.microsoft.com/office/powerpoint/2010/main" val="1191042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t>14</a:t>
            </a:fld>
            <a:endParaRPr lang="en-US"/>
          </a:p>
        </p:txBody>
      </p:sp>
    </p:spTree>
    <p:extLst>
      <p:ext uri="{BB962C8B-B14F-4D97-AF65-F5344CB8AC3E}">
        <p14:creationId xmlns:p14="http://schemas.microsoft.com/office/powerpoint/2010/main" val="1191042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t>15</a:t>
            </a:fld>
            <a:endParaRPr lang="en-US"/>
          </a:p>
        </p:txBody>
      </p:sp>
    </p:spTree>
    <p:extLst>
      <p:ext uri="{BB962C8B-B14F-4D97-AF65-F5344CB8AC3E}">
        <p14:creationId xmlns:p14="http://schemas.microsoft.com/office/powerpoint/2010/main" val="1191042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t>3</a:t>
            </a:fld>
            <a:endParaRPr lang="en-US"/>
          </a:p>
        </p:txBody>
      </p:sp>
    </p:spTree>
    <p:extLst>
      <p:ext uri="{BB962C8B-B14F-4D97-AF65-F5344CB8AC3E}">
        <p14:creationId xmlns:p14="http://schemas.microsoft.com/office/powerpoint/2010/main" val="1191042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t>4</a:t>
            </a:fld>
            <a:endParaRPr lang="en-US"/>
          </a:p>
        </p:txBody>
      </p:sp>
    </p:spTree>
    <p:extLst>
      <p:ext uri="{BB962C8B-B14F-4D97-AF65-F5344CB8AC3E}">
        <p14:creationId xmlns:p14="http://schemas.microsoft.com/office/powerpoint/2010/main" val="1191042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t>5</a:t>
            </a:fld>
            <a:endParaRPr lang="en-US"/>
          </a:p>
        </p:txBody>
      </p:sp>
    </p:spTree>
    <p:extLst>
      <p:ext uri="{BB962C8B-B14F-4D97-AF65-F5344CB8AC3E}">
        <p14:creationId xmlns:p14="http://schemas.microsoft.com/office/powerpoint/2010/main" val="1191042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t>6</a:t>
            </a:fld>
            <a:endParaRPr lang="en-US"/>
          </a:p>
        </p:txBody>
      </p:sp>
    </p:spTree>
    <p:extLst>
      <p:ext uri="{BB962C8B-B14F-4D97-AF65-F5344CB8AC3E}">
        <p14:creationId xmlns:p14="http://schemas.microsoft.com/office/powerpoint/2010/main" val="1191042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t>7</a:t>
            </a:fld>
            <a:endParaRPr lang="en-US"/>
          </a:p>
        </p:txBody>
      </p:sp>
    </p:spTree>
    <p:extLst>
      <p:ext uri="{BB962C8B-B14F-4D97-AF65-F5344CB8AC3E}">
        <p14:creationId xmlns:p14="http://schemas.microsoft.com/office/powerpoint/2010/main" val="1918258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t>8</a:t>
            </a:fld>
            <a:endParaRPr lang="en-US"/>
          </a:p>
        </p:txBody>
      </p:sp>
    </p:spTree>
    <p:extLst>
      <p:ext uri="{BB962C8B-B14F-4D97-AF65-F5344CB8AC3E}">
        <p14:creationId xmlns:p14="http://schemas.microsoft.com/office/powerpoint/2010/main" val="1191042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t>9</a:t>
            </a:fld>
            <a:endParaRPr lang="en-US"/>
          </a:p>
        </p:txBody>
      </p:sp>
    </p:spTree>
    <p:extLst>
      <p:ext uri="{BB962C8B-B14F-4D97-AF65-F5344CB8AC3E}">
        <p14:creationId xmlns:p14="http://schemas.microsoft.com/office/powerpoint/2010/main" val="1191042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t>10</a:t>
            </a:fld>
            <a:endParaRPr lang="en-US"/>
          </a:p>
        </p:txBody>
      </p:sp>
    </p:spTree>
    <p:extLst>
      <p:ext uri="{BB962C8B-B14F-4D97-AF65-F5344CB8AC3E}">
        <p14:creationId xmlns:p14="http://schemas.microsoft.com/office/powerpoint/2010/main" val="1191042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FBAB31-0EAE-434E-A868-0E068DB90203}"/>
              </a:ext>
            </a:extLst>
          </p:cNvPr>
          <p:cNvSpPr>
            <a:spLocks noGrp="1"/>
          </p:cNvSpPr>
          <p:nvPr>
            <p:ph type="ctrTitle"/>
          </p:nvPr>
        </p:nvSpPr>
        <p:spPr>
          <a:xfrm>
            <a:off x="1524000" y="2218765"/>
            <a:ext cx="9144000" cy="2219608"/>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xmlns="" id="{D42CB8EA-3F37-44B8-8105-0C0D124507D0}"/>
              </a:ext>
            </a:extLst>
          </p:cNvPr>
          <p:cNvSpPr>
            <a:spLocks noGrp="1"/>
          </p:cNvSpPr>
          <p:nvPr>
            <p:ph type="subTitle" idx="1"/>
          </p:nvPr>
        </p:nvSpPr>
        <p:spPr>
          <a:xfrm>
            <a:off x="1524000" y="4921624"/>
            <a:ext cx="9144000" cy="110265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3D49189-BEA2-4B87-B76B-CCDC799B1DA2}"/>
              </a:ext>
            </a:extLst>
          </p:cNvPr>
          <p:cNvSpPr>
            <a:spLocks noGrp="1"/>
          </p:cNvSpPr>
          <p:nvPr>
            <p:ph type="dt" sz="half" idx="10"/>
          </p:nvPr>
        </p:nvSpPr>
        <p:spPr>
          <a:xfrm>
            <a:off x="838200" y="6356350"/>
            <a:ext cx="1057835" cy="365125"/>
          </a:xfrm>
        </p:spPr>
        <p:txBody>
          <a:bodyPr/>
          <a:lstStyle/>
          <a:p>
            <a:fld id="{90B3AFDE-9D7A-4EE2-AA6C-0B62F3149ACB}" type="datetime1">
              <a:rPr lang="en-US" smtClean="0"/>
              <a:t>3/5/2021</a:t>
            </a:fld>
            <a:endParaRPr lang="en-US"/>
          </a:p>
        </p:txBody>
      </p:sp>
      <p:sp>
        <p:nvSpPr>
          <p:cNvPr id="5" name="Footer Placeholder 4">
            <a:extLst>
              <a:ext uri="{FF2B5EF4-FFF2-40B4-BE49-F238E27FC236}">
                <a16:creationId xmlns:a16="http://schemas.microsoft.com/office/drawing/2014/main" xmlns="" id="{78393213-7BCC-4764-BCC4-67E6AEFD3946}"/>
              </a:ext>
            </a:extLst>
          </p:cNvPr>
          <p:cNvSpPr>
            <a:spLocks noGrp="1"/>
          </p:cNvSpPr>
          <p:nvPr>
            <p:ph type="ftr" sz="quarter" idx="11"/>
          </p:nvPr>
        </p:nvSpPr>
        <p:spPr>
          <a:xfrm>
            <a:off x="2043954" y="6356350"/>
            <a:ext cx="6992470" cy="365125"/>
          </a:xfrm>
        </p:spPr>
        <p:txBody>
          <a:bodyPr/>
          <a:lstStyle>
            <a:lvl1pPr>
              <a:defRPr sz="800"/>
            </a:lvl1pPr>
          </a:lstStyle>
          <a:p>
            <a:r>
              <a:rPr lang="en-US" smtClean="0"/>
              <a:t>COURSE : PHILOSOPHY OF SCIENCE</a:t>
            </a:r>
            <a:endParaRPr lang="en-US" dirty="0"/>
          </a:p>
        </p:txBody>
      </p:sp>
      <p:sp>
        <p:nvSpPr>
          <p:cNvPr id="6" name="Slide Number Placeholder 5">
            <a:extLst>
              <a:ext uri="{FF2B5EF4-FFF2-40B4-BE49-F238E27FC236}">
                <a16:creationId xmlns:a16="http://schemas.microsoft.com/office/drawing/2014/main" xmlns="" id="{1C5B191C-A95C-44D0-8D33-AC452D1DE607}"/>
              </a:ext>
            </a:extLst>
          </p:cNvPr>
          <p:cNvSpPr>
            <a:spLocks noGrp="1"/>
          </p:cNvSpPr>
          <p:nvPr>
            <p:ph type="sldNum" sz="quarter" idx="12"/>
          </p:nvPr>
        </p:nvSpPr>
        <p:spPr>
          <a:xfrm>
            <a:off x="9197788" y="6356350"/>
            <a:ext cx="753036" cy="365125"/>
          </a:xfrm>
        </p:spPr>
        <p:txBody>
          <a:bodyPr/>
          <a:lstStyle/>
          <a:p>
            <a:fld id="{1FF06463-181E-431C-B1FC-EE1A52AAA484}" type="slidenum">
              <a:rPr lang="en-US" smtClean="0"/>
              <a:t>‹#›</a:t>
            </a:fld>
            <a:endParaRPr lang="en-US"/>
          </a:p>
        </p:txBody>
      </p:sp>
      <p:sp>
        <p:nvSpPr>
          <p:cNvPr id="7" name="Rectangle 6">
            <a:extLst>
              <a:ext uri="{FF2B5EF4-FFF2-40B4-BE49-F238E27FC236}">
                <a16:creationId xmlns:a16="http://schemas.microsoft.com/office/drawing/2014/main" xmlns="" id="{A5B42764-D032-4155-AE90-75FEF19D5DF2}"/>
              </a:ext>
            </a:extLst>
          </p:cNvPr>
          <p:cNvSpPr/>
          <p:nvPr userDrawn="1"/>
        </p:nvSpPr>
        <p:spPr>
          <a:xfrm>
            <a:off x="0" y="0"/>
            <a:ext cx="12192000" cy="833718"/>
          </a:xfrm>
          <a:prstGeom prst="rect">
            <a:avLst/>
          </a:prstGeom>
          <a:gradFill>
            <a:gsLst>
              <a:gs pos="0">
                <a:srgbClr val="7E9A8B">
                  <a:alpha val="85000"/>
                  <a:lumMod val="83000"/>
                </a:srgbClr>
              </a:gs>
              <a:gs pos="70000">
                <a:srgbClr val="023B3C"/>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8" name="Picture 7">
            <a:extLst>
              <a:ext uri="{FF2B5EF4-FFF2-40B4-BE49-F238E27FC236}">
                <a16:creationId xmlns:a16="http://schemas.microsoft.com/office/drawing/2014/main" xmlns="" id="{BF321851-C617-4944-B6D0-65BF626A62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5302" y="871730"/>
            <a:ext cx="1892144" cy="1333674"/>
          </a:xfrm>
          <a:prstGeom prst="rect">
            <a:avLst/>
          </a:prstGeom>
        </p:spPr>
      </p:pic>
      <p:pic>
        <p:nvPicPr>
          <p:cNvPr id="9" name="Picture 8">
            <a:extLst>
              <a:ext uri="{FF2B5EF4-FFF2-40B4-BE49-F238E27FC236}">
                <a16:creationId xmlns:a16="http://schemas.microsoft.com/office/drawing/2014/main" xmlns="" id="{3C59905F-95E3-446B-AA28-565BBEDA12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97685" y="1087327"/>
            <a:ext cx="4753139" cy="1047870"/>
          </a:xfrm>
          <a:prstGeom prst="rect">
            <a:avLst/>
          </a:prstGeom>
        </p:spPr>
      </p:pic>
      <p:sp>
        <p:nvSpPr>
          <p:cNvPr id="10" name="Rectangle 9">
            <a:extLst>
              <a:ext uri="{FF2B5EF4-FFF2-40B4-BE49-F238E27FC236}">
                <a16:creationId xmlns:a16="http://schemas.microsoft.com/office/drawing/2014/main" xmlns="" id="{B0DDB643-8D6D-44A9-BC2A-C8AB14618ED1}"/>
              </a:ext>
            </a:extLst>
          </p:cNvPr>
          <p:cNvSpPr/>
          <p:nvPr userDrawn="1"/>
        </p:nvSpPr>
        <p:spPr>
          <a:xfrm>
            <a:off x="0" y="6147886"/>
            <a:ext cx="12192000" cy="75592"/>
          </a:xfrm>
          <a:prstGeom prst="rect">
            <a:avLst/>
          </a:prstGeom>
          <a:gradFill>
            <a:gsLst>
              <a:gs pos="0">
                <a:srgbClr val="7E9A8B">
                  <a:alpha val="85000"/>
                  <a:lumMod val="83000"/>
                </a:srgbClr>
              </a:gs>
              <a:gs pos="70000">
                <a:srgbClr val="023B3C"/>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10">
            <a:extLst>
              <a:ext uri="{FF2B5EF4-FFF2-40B4-BE49-F238E27FC236}">
                <a16:creationId xmlns:a16="http://schemas.microsoft.com/office/drawing/2014/main" xmlns="" id="{0CD9A3FA-90AC-4A00-8777-EDB770D259D0}"/>
              </a:ext>
            </a:extLst>
          </p:cNvPr>
          <p:cNvSpPr/>
          <p:nvPr userDrawn="1"/>
        </p:nvSpPr>
        <p:spPr>
          <a:xfrm>
            <a:off x="0" y="247582"/>
            <a:ext cx="12192000" cy="338554"/>
          </a:xfrm>
          <a:prstGeom prst="rect">
            <a:avLst/>
          </a:prstGeom>
        </p:spPr>
        <p:txBody>
          <a:bodyPr wrap="square">
            <a:spAutoFit/>
          </a:bodyPr>
          <a:lstStyle/>
          <a:p>
            <a:pPr algn="ctr"/>
            <a:r>
              <a:rPr lang="en-US" sz="1600" b="1" dirty="0">
                <a:solidFill>
                  <a:schemeClr val="bg1"/>
                </a:solidFill>
                <a:effectLst/>
              </a:rPr>
              <a:t>Integrated Doctoral Program for Environmental Policy, Management and Technology | INTENSE | 586471-EPP-1-2017-1-EE-EPPKA2-CBHE-JP</a:t>
            </a:r>
          </a:p>
        </p:txBody>
      </p:sp>
    </p:spTree>
    <p:extLst>
      <p:ext uri="{BB962C8B-B14F-4D97-AF65-F5344CB8AC3E}">
        <p14:creationId xmlns:p14="http://schemas.microsoft.com/office/powerpoint/2010/main" val="293087197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AC54B6-F2DF-4D5E-90DE-E130D324A6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4301AC4-B137-4F6F-BE30-CB5E3D4478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0248A3D-2253-41E4-946E-74E9396B1C75}"/>
              </a:ext>
            </a:extLst>
          </p:cNvPr>
          <p:cNvSpPr>
            <a:spLocks noGrp="1"/>
          </p:cNvSpPr>
          <p:nvPr>
            <p:ph type="dt" sz="half" idx="10"/>
          </p:nvPr>
        </p:nvSpPr>
        <p:spPr/>
        <p:txBody>
          <a:bodyPr/>
          <a:lstStyle/>
          <a:p>
            <a:fld id="{3BD15650-27E2-436E-9D70-074498ED4A72}" type="datetime1">
              <a:rPr lang="en-US" smtClean="0"/>
              <a:t>3/5/2021</a:t>
            </a:fld>
            <a:endParaRPr lang="en-US"/>
          </a:p>
        </p:txBody>
      </p:sp>
      <p:sp>
        <p:nvSpPr>
          <p:cNvPr id="5" name="Footer Placeholder 4">
            <a:extLst>
              <a:ext uri="{FF2B5EF4-FFF2-40B4-BE49-F238E27FC236}">
                <a16:creationId xmlns:a16="http://schemas.microsoft.com/office/drawing/2014/main" xmlns="" id="{581737DB-4A3B-4E5A-B2BA-F13BFAB8A153}"/>
              </a:ext>
            </a:extLst>
          </p:cNvPr>
          <p:cNvSpPr>
            <a:spLocks noGrp="1"/>
          </p:cNvSpPr>
          <p:nvPr>
            <p:ph type="ftr" sz="quarter" idx="11"/>
          </p:nvPr>
        </p:nvSpPr>
        <p:spPr>
          <a:xfrm>
            <a:off x="1882587" y="6356350"/>
            <a:ext cx="7355541" cy="365125"/>
          </a:xfrm>
          <a:prstGeom prst="rect">
            <a:avLst/>
          </a:prstGeom>
        </p:spPr>
        <p:txBody>
          <a:bodyPr/>
          <a:lstStyle/>
          <a:p>
            <a:r>
              <a:rPr lang="en-US" smtClean="0"/>
              <a:t>COURSE : PHILOSOPHY OF SCIENCE</a:t>
            </a:r>
            <a:endParaRPr lang="en-US" dirty="0"/>
          </a:p>
        </p:txBody>
      </p:sp>
      <p:sp>
        <p:nvSpPr>
          <p:cNvPr id="6" name="Slide Number Placeholder 5">
            <a:extLst>
              <a:ext uri="{FF2B5EF4-FFF2-40B4-BE49-F238E27FC236}">
                <a16:creationId xmlns:a16="http://schemas.microsoft.com/office/drawing/2014/main" xmlns="" id="{F2D92933-165B-428C-9F2E-90A3416A3B39}"/>
              </a:ext>
            </a:extLst>
          </p:cNvPr>
          <p:cNvSpPr>
            <a:spLocks noGrp="1"/>
          </p:cNvSpPr>
          <p:nvPr>
            <p:ph type="sldNum" sz="quarter" idx="12"/>
          </p:nvPr>
        </p:nvSpPr>
        <p:spPr/>
        <p:txBody>
          <a:bodyPr/>
          <a:lstStyle/>
          <a:p>
            <a:fld id="{1FF06463-181E-431C-B1FC-EE1A52AAA484}" type="slidenum">
              <a:rPr lang="en-US" smtClean="0"/>
              <a:t>‹#›</a:t>
            </a:fld>
            <a:endParaRPr lang="en-US"/>
          </a:p>
        </p:txBody>
      </p:sp>
    </p:spTree>
    <p:extLst>
      <p:ext uri="{BB962C8B-B14F-4D97-AF65-F5344CB8AC3E}">
        <p14:creationId xmlns:p14="http://schemas.microsoft.com/office/powerpoint/2010/main" val="1878866011"/>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23625DA-1504-4B52-A5AE-C52B97E1B0A3}"/>
              </a:ext>
            </a:extLst>
          </p:cNvPr>
          <p:cNvSpPr>
            <a:spLocks noGrp="1"/>
          </p:cNvSpPr>
          <p:nvPr>
            <p:ph type="title" orient="vert"/>
          </p:nvPr>
        </p:nvSpPr>
        <p:spPr>
          <a:xfrm>
            <a:off x="8416737" y="365125"/>
            <a:ext cx="183104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6977D36-AE8A-407B-A1E1-4BFD898B677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C63A4EB-B0C5-4ACD-8DBB-59AF0F72C71E}"/>
              </a:ext>
            </a:extLst>
          </p:cNvPr>
          <p:cNvSpPr>
            <a:spLocks noGrp="1"/>
          </p:cNvSpPr>
          <p:nvPr>
            <p:ph type="dt" sz="half" idx="10"/>
          </p:nvPr>
        </p:nvSpPr>
        <p:spPr/>
        <p:txBody>
          <a:bodyPr/>
          <a:lstStyle/>
          <a:p>
            <a:fld id="{D6022825-600E-4F76-863D-0CA3B6839422}" type="datetime1">
              <a:rPr lang="en-US" smtClean="0"/>
              <a:t>3/5/2021</a:t>
            </a:fld>
            <a:endParaRPr lang="en-US"/>
          </a:p>
        </p:txBody>
      </p:sp>
      <p:sp>
        <p:nvSpPr>
          <p:cNvPr id="5" name="Footer Placeholder 4">
            <a:extLst>
              <a:ext uri="{FF2B5EF4-FFF2-40B4-BE49-F238E27FC236}">
                <a16:creationId xmlns:a16="http://schemas.microsoft.com/office/drawing/2014/main" xmlns="" id="{500DBE7E-A41F-4783-BD4C-95B5A3170F81}"/>
              </a:ext>
            </a:extLst>
          </p:cNvPr>
          <p:cNvSpPr>
            <a:spLocks noGrp="1"/>
          </p:cNvSpPr>
          <p:nvPr>
            <p:ph type="ftr" sz="quarter" idx="11"/>
          </p:nvPr>
        </p:nvSpPr>
        <p:spPr/>
        <p:txBody>
          <a:bodyPr/>
          <a:lstStyle/>
          <a:p>
            <a:r>
              <a:rPr lang="en-US" smtClean="0"/>
              <a:t>COURSE : PHILOSOPHY OF SCIENCE</a:t>
            </a:r>
            <a:endParaRPr lang="en-US"/>
          </a:p>
        </p:txBody>
      </p:sp>
      <p:sp>
        <p:nvSpPr>
          <p:cNvPr id="6" name="Slide Number Placeholder 5">
            <a:extLst>
              <a:ext uri="{FF2B5EF4-FFF2-40B4-BE49-F238E27FC236}">
                <a16:creationId xmlns:a16="http://schemas.microsoft.com/office/drawing/2014/main" xmlns="" id="{0F8574F2-C7AB-44DE-80FD-2878A8C8E5A9}"/>
              </a:ext>
            </a:extLst>
          </p:cNvPr>
          <p:cNvSpPr>
            <a:spLocks noGrp="1"/>
          </p:cNvSpPr>
          <p:nvPr>
            <p:ph type="sldNum" sz="quarter" idx="12"/>
          </p:nvPr>
        </p:nvSpPr>
        <p:spPr/>
        <p:txBody>
          <a:bodyPr/>
          <a:lstStyle/>
          <a:p>
            <a:fld id="{1FF06463-181E-431C-B1FC-EE1A52AAA484}" type="slidenum">
              <a:rPr lang="en-US" smtClean="0"/>
              <a:t>‹#›</a:t>
            </a:fld>
            <a:endParaRPr lang="en-US"/>
          </a:p>
        </p:txBody>
      </p:sp>
    </p:spTree>
    <p:extLst>
      <p:ext uri="{BB962C8B-B14F-4D97-AF65-F5344CB8AC3E}">
        <p14:creationId xmlns:p14="http://schemas.microsoft.com/office/powerpoint/2010/main" val="399658595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BE7CB9-989B-4C85-84F4-50A200E484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C003F74-095B-4240-81BB-44E3762739F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44D75E-FC7D-48D3-9D8C-D4669275ECD9}"/>
              </a:ext>
            </a:extLst>
          </p:cNvPr>
          <p:cNvSpPr>
            <a:spLocks noGrp="1"/>
          </p:cNvSpPr>
          <p:nvPr>
            <p:ph type="dt" sz="half" idx="10"/>
          </p:nvPr>
        </p:nvSpPr>
        <p:spPr>
          <a:xfrm>
            <a:off x="838200" y="6356350"/>
            <a:ext cx="1004047" cy="365125"/>
          </a:xfrm>
        </p:spPr>
        <p:txBody>
          <a:bodyPr/>
          <a:lstStyle/>
          <a:p>
            <a:fld id="{27025086-EE80-4516-8FF2-D8EF2AB4646C}" type="datetime1">
              <a:rPr lang="en-US" smtClean="0"/>
              <a:t>3/5/2021</a:t>
            </a:fld>
            <a:endParaRPr lang="en-US"/>
          </a:p>
        </p:txBody>
      </p:sp>
      <p:sp>
        <p:nvSpPr>
          <p:cNvPr id="5" name="Footer Placeholder 4">
            <a:extLst>
              <a:ext uri="{FF2B5EF4-FFF2-40B4-BE49-F238E27FC236}">
                <a16:creationId xmlns:a16="http://schemas.microsoft.com/office/drawing/2014/main" xmlns="" id="{D3B33DCA-CFFE-4527-AC91-682D6B8A2FD5}"/>
              </a:ext>
            </a:extLst>
          </p:cNvPr>
          <p:cNvSpPr>
            <a:spLocks noGrp="1"/>
          </p:cNvSpPr>
          <p:nvPr>
            <p:ph type="ftr" sz="quarter" idx="11"/>
          </p:nvPr>
        </p:nvSpPr>
        <p:spPr>
          <a:xfrm>
            <a:off x="1963271" y="6356350"/>
            <a:ext cx="7207623" cy="365125"/>
          </a:xfrm>
        </p:spPr>
        <p:txBody>
          <a:bodyPr/>
          <a:lstStyle/>
          <a:p>
            <a:r>
              <a:rPr lang="en-US" smtClean="0"/>
              <a:t>COURSE : PHILOSOPHY OF SCIENCE</a:t>
            </a:r>
            <a:endParaRPr lang="en-US" dirty="0"/>
          </a:p>
        </p:txBody>
      </p:sp>
      <p:sp>
        <p:nvSpPr>
          <p:cNvPr id="6" name="Slide Number Placeholder 5">
            <a:extLst>
              <a:ext uri="{FF2B5EF4-FFF2-40B4-BE49-F238E27FC236}">
                <a16:creationId xmlns:a16="http://schemas.microsoft.com/office/drawing/2014/main" xmlns="" id="{0B62D0E7-17E3-4160-9794-5AC923FF63B4}"/>
              </a:ext>
            </a:extLst>
          </p:cNvPr>
          <p:cNvSpPr>
            <a:spLocks noGrp="1"/>
          </p:cNvSpPr>
          <p:nvPr>
            <p:ph type="sldNum" sz="quarter" idx="12"/>
          </p:nvPr>
        </p:nvSpPr>
        <p:spPr>
          <a:xfrm>
            <a:off x="9278470" y="6356350"/>
            <a:ext cx="672353" cy="365125"/>
          </a:xfrm>
        </p:spPr>
        <p:txBody>
          <a:bodyPr/>
          <a:lstStyle/>
          <a:p>
            <a:fld id="{1FF06463-181E-431C-B1FC-EE1A52AAA484}" type="slidenum">
              <a:rPr lang="en-US" smtClean="0"/>
              <a:t>‹#›</a:t>
            </a:fld>
            <a:endParaRPr lang="en-US"/>
          </a:p>
        </p:txBody>
      </p:sp>
    </p:spTree>
    <p:extLst>
      <p:ext uri="{BB962C8B-B14F-4D97-AF65-F5344CB8AC3E}">
        <p14:creationId xmlns:p14="http://schemas.microsoft.com/office/powerpoint/2010/main" val="153510353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D02050-D482-49D1-BD05-D349C37A1AD0}"/>
              </a:ext>
            </a:extLst>
          </p:cNvPr>
          <p:cNvSpPr>
            <a:spLocks noGrp="1"/>
          </p:cNvSpPr>
          <p:nvPr>
            <p:ph type="title"/>
          </p:nvPr>
        </p:nvSpPr>
        <p:spPr>
          <a:xfrm>
            <a:off x="831850" y="2052831"/>
            <a:ext cx="10515600" cy="2509644"/>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11A0857-5736-4752-AAA8-B96076237BA6}"/>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xmlns="" id="{49B239B3-958C-45FE-96A6-29BBD23F170A}"/>
              </a:ext>
            </a:extLst>
          </p:cNvPr>
          <p:cNvSpPr>
            <a:spLocks noGrp="1"/>
          </p:cNvSpPr>
          <p:nvPr>
            <p:ph type="dt" sz="half" idx="10"/>
          </p:nvPr>
        </p:nvSpPr>
        <p:spPr>
          <a:xfrm>
            <a:off x="838200" y="6356350"/>
            <a:ext cx="936812" cy="365125"/>
          </a:xfrm>
        </p:spPr>
        <p:txBody>
          <a:bodyPr/>
          <a:lstStyle/>
          <a:p>
            <a:fld id="{ABF87574-7E6F-4177-8266-A519BF51321C}" type="datetime1">
              <a:rPr lang="en-US" smtClean="0"/>
              <a:t>3/5/2021</a:t>
            </a:fld>
            <a:endParaRPr lang="en-US"/>
          </a:p>
        </p:txBody>
      </p:sp>
      <p:sp>
        <p:nvSpPr>
          <p:cNvPr id="5" name="Footer Placeholder 4">
            <a:extLst>
              <a:ext uri="{FF2B5EF4-FFF2-40B4-BE49-F238E27FC236}">
                <a16:creationId xmlns:a16="http://schemas.microsoft.com/office/drawing/2014/main" xmlns="" id="{F8BEAFCA-3163-416B-AC02-CF50A335DF54}"/>
              </a:ext>
            </a:extLst>
          </p:cNvPr>
          <p:cNvSpPr>
            <a:spLocks noGrp="1"/>
          </p:cNvSpPr>
          <p:nvPr>
            <p:ph type="ftr" sz="quarter" idx="11"/>
          </p:nvPr>
        </p:nvSpPr>
        <p:spPr>
          <a:xfrm>
            <a:off x="1882587" y="6356350"/>
            <a:ext cx="7422777" cy="365125"/>
          </a:xfrm>
          <a:prstGeom prst="rect">
            <a:avLst/>
          </a:prstGeom>
        </p:spPr>
        <p:txBody>
          <a:bodyPr/>
          <a:lstStyle/>
          <a:p>
            <a:r>
              <a:rPr lang="en-US" smtClean="0"/>
              <a:t>COURSE : PHILOSOPHY OF SCIENCE</a:t>
            </a:r>
            <a:endParaRPr lang="en-US" dirty="0"/>
          </a:p>
        </p:txBody>
      </p:sp>
      <p:sp>
        <p:nvSpPr>
          <p:cNvPr id="6" name="Slide Number Placeholder 5">
            <a:extLst>
              <a:ext uri="{FF2B5EF4-FFF2-40B4-BE49-F238E27FC236}">
                <a16:creationId xmlns:a16="http://schemas.microsoft.com/office/drawing/2014/main" xmlns="" id="{A3C4DBC6-CB63-462E-8091-48647747BC46}"/>
              </a:ext>
            </a:extLst>
          </p:cNvPr>
          <p:cNvSpPr>
            <a:spLocks noGrp="1"/>
          </p:cNvSpPr>
          <p:nvPr>
            <p:ph type="sldNum" sz="quarter" idx="12"/>
          </p:nvPr>
        </p:nvSpPr>
        <p:spPr>
          <a:xfrm>
            <a:off x="9439834" y="6356350"/>
            <a:ext cx="510989" cy="365125"/>
          </a:xfrm>
        </p:spPr>
        <p:txBody>
          <a:bodyPr/>
          <a:lstStyle/>
          <a:p>
            <a:fld id="{1FF06463-181E-431C-B1FC-EE1A52AAA484}" type="slidenum">
              <a:rPr lang="en-US" smtClean="0"/>
              <a:t>‹#›</a:t>
            </a:fld>
            <a:endParaRPr lang="en-US"/>
          </a:p>
        </p:txBody>
      </p:sp>
      <p:sp>
        <p:nvSpPr>
          <p:cNvPr id="7" name="Rectangle 6">
            <a:extLst>
              <a:ext uri="{FF2B5EF4-FFF2-40B4-BE49-F238E27FC236}">
                <a16:creationId xmlns:a16="http://schemas.microsoft.com/office/drawing/2014/main" xmlns="" id="{A0B04163-E6A0-4D7D-B2F9-CE1802F46ADF}"/>
              </a:ext>
            </a:extLst>
          </p:cNvPr>
          <p:cNvSpPr/>
          <p:nvPr userDrawn="1"/>
        </p:nvSpPr>
        <p:spPr>
          <a:xfrm>
            <a:off x="-6350" y="6185204"/>
            <a:ext cx="12192000" cy="75592"/>
          </a:xfrm>
          <a:prstGeom prst="rect">
            <a:avLst/>
          </a:prstGeom>
          <a:gradFill>
            <a:gsLst>
              <a:gs pos="0">
                <a:srgbClr val="7E9A8B">
                  <a:alpha val="85000"/>
                  <a:lumMod val="83000"/>
                </a:srgbClr>
              </a:gs>
              <a:gs pos="70000">
                <a:srgbClr val="023B3C"/>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Rectangle 7">
            <a:extLst>
              <a:ext uri="{FF2B5EF4-FFF2-40B4-BE49-F238E27FC236}">
                <a16:creationId xmlns:a16="http://schemas.microsoft.com/office/drawing/2014/main" xmlns="" id="{8A5C5FE7-6A27-44D1-93D5-6A7FC1FC0D31}"/>
              </a:ext>
            </a:extLst>
          </p:cNvPr>
          <p:cNvSpPr/>
          <p:nvPr userDrawn="1"/>
        </p:nvSpPr>
        <p:spPr>
          <a:xfrm>
            <a:off x="0" y="490818"/>
            <a:ext cx="12192000" cy="148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9" name="Picture 8">
            <a:extLst>
              <a:ext uri="{FF2B5EF4-FFF2-40B4-BE49-F238E27FC236}">
                <a16:creationId xmlns:a16="http://schemas.microsoft.com/office/drawing/2014/main" xmlns="" id="{56F09585-9A05-4FA0-B57D-454CAF7C01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8071" y="566931"/>
            <a:ext cx="1892144" cy="1333674"/>
          </a:xfrm>
          <a:prstGeom prst="rect">
            <a:avLst/>
          </a:prstGeom>
        </p:spPr>
      </p:pic>
      <p:pic>
        <p:nvPicPr>
          <p:cNvPr id="10" name="Picture 9">
            <a:extLst>
              <a:ext uri="{FF2B5EF4-FFF2-40B4-BE49-F238E27FC236}">
                <a16:creationId xmlns:a16="http://schemas.microsoft.com/office/drawing/2014/main" xmlns="" id="{D6D2B49D-A93A-476C-85B6-30601CDB54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50454" y="782528"/>
            <a:ext cx="4753139" cy="1047870"/>
          </a:xfrm>
          <a:prstGeom prst="rect">
            <a:avLst/>
          </a:prstGeom>
        </p:spPr>
      </p:pic>
      <p:sp>
        <p:nvSpPr>
          <p:cNvPr id="11" name="Rectangle 10">
            <a:extLst>
              <a:ext uri="{FF2B5EF4-FFF2-40B4-BE49-F238E27FC236}">
                <a16:creationId xmlns:a16="http://schemas.microsoft.com/office/drawing/2014/main" xmlns="" id="{8D7F02DF-BD00-4CFE-ACE8-0FB98367D34E}"/>
              </a:ext>
            </a:extLst>
          </p:cNvPr>
          <p:cNvSpPr/>
          <p:nvPr userDrawn="1"/>
        </p:nvSpPr>
        <p:spPr>
          <a:xfrm>
            <a:off x="0" y="0"/>
            <a:ext cx="12192000" cy="463830"/>
          </a:xfrm>
          <a:prstGeom prst="rect">
            <a:avLst/>
          </a:prstGeom>
          <a:gradFill>
            <a:gsLst>
              <a:gs pos="0">
                <a:srgbClr val="7E9A8B">
                  <a:alpha val="85000"/>
                  <a:lumMod val="83000"/>
                </a:srgbClr>
              </a:gs>
              <a:gs pos="70000">
                <a:srgbClr val="023B3C"/>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Rectangle 11">
            <a:extLst>
              <a:ext uri="{FF2B5EF4-FFF2-40B4-BE49-F238E27FC236}">
                <a16:creationId xmlns:a16="http://schemas.microsoft.com/office/drawing/2014/main" xmlns="" id="{3BD9C60A-4B45-4C09-AF75-29C8AC8702EA}"/>
              </a:ext>
            </a:extLst>
          </p:cNvPr>
          <p:cNvSpPr/>
          <p:nvPr userDrawn="1"/>
        </p:nvSpPr>
        <p:spPr>
          <a:xfrm>
            <a:off x="0" y="56710"/>
            <a:ext cx="12192000" cy="338554"/>
          </a:xfrm>
          <a:prstGeom prst="rect">
            <a:avLst/>
          </a:prstGeom>
        </p:spPr>
        <p:txBody>
          <a:bodyPr wrap="square">
            <a:spAutoFit/>
          </a:bodyPr>
          <a:lstStyle/>
          <a:p>
            <a:pPr algn="ctr"/>
            <a:r>
              <a:rPr lang="en-US" sz="1600" b="1" dirty="0">
                <a:solidFill>
                  <a:schemeClr val="bg1"/>
                </a:solidFill>
                <a:effectLst/>
              </a:rPr>
              <a:t>Integrated Doctoral Program for Environmental Policy, Management and Technology | INTENSE | 586471-EPP-1-2017-1-EE-EPPKA2-CBHE-JP</a:t>
            </a:r>
          </a:p>
        </p:txBody>
      </p:sp>
    </p:spTree>
    <p:extLst>
      <p:ext uri="{BB962C8B-B14F-4D97-AF65-F5344CB8AC3E}">
        <p14:creationId xmlns:p14="http://schemas.microsoft.com/office/powerpoint/2010/main" val="307131092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13ADC3-D400-4B04-959C-5D6CB14163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9DF7A72-D3A5-4B0D-AFF0-9ED8172C647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2596EF8-F7A7-4B09-8B39-908634D3973F}"/>
              </a:ext>
            </a:extLst>
          </p:cNvPr>
          <p:cNvSpPr>
            <a:spLocks noGrp="1"/>
          </p:cNvSpPr>
          <p:nvPr>
            <p:ph sz="half" idx="2"/>
          </p:nvPr>
        </p:nvSpPr>
        <p:spPr>
          <a:xfrm>
            <a:off x="6172200" y="1825625"/>
            <a:ext cx="377862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D3E4686-9FBE-4639-AD60-30A404772DEB}"/>
              </a:ext>
            </a:extLst>
          </p:cNvPr>
          <p:cNvSpPr>
            <a:spLocks noGrp="1"/>
          </p:cNvSpPr>
          <p:nvPr>
            <p:ph type="dt" sz="half" idx="10"/>
          </p:nvPr>
        </p:nvSpPr>
        <p:spPr/>
        <p:txBody>
          <a:bodyPr/>
          <a:lstStyle/>
          <a:p>
            <a:fld id="{B809D9AD-A605-4117-8EB0-0D4AB84CC7D6}" type="datetime1">
              <a:rPr lang="en-US" smtClean="0"/>
              <a:t>3/5/2021</a:t>
            </a:fld>
            <a:endParaRPr lang="en-US"/>
          </a:p>
        </p:txBody>
      </p:sp>
      <p:sp>
        <p:nvSpPr>
          <p:cNvPr id="6" name="Footer Placeholder 5">
            <a:extLst>
              <a:ext uri="{FF2B5EF4-FFF2-40B4-BE49-F238E27FC236}">
                <a16:creationId xmlns:a16="http://schemas.microsoft.com/office/drawing/2014/main" xmlns="" id="{31D3CDC4-DD6C-4616-AEAA-9544CD307A48}"/>
              </a:ext>
            </a:extLst>
          </p:cNvPr>
          <p:cNvSpPr>
            <a:spLocks noGrp="1"/>
          </p:cNvSpPr>
          <p:nvPr>
            <p:ph type="ftr" sz="quarter" idx="11"/>
          </p:nvPr>
        </p:nvSpPr>
        <p:spPr/>
        <p:txBody>
          <a:bodyPr/>
          <a:lstStyle/>
          <a:p>
            <a:r>
              <a:rPr lang="en-US" smtClean="0"/>
              <a:t>COURSE : PHILOSOPHY OF SCIENCE</a:t>
            </a:r>
            <a:endParaRPr lang="en-US" dirty="0"/>
          </a:p>
        </p:txBody>
      </p:sp>
      <p:sp>
        <p:nvSpPr>
          <p:cNvPr id="7" name="Slide Number Placeholder 6">
            <a:extLst>
              <a:ext uri="{FF2B5EF4-FFF2-40B4-BE49-F238E27FC236}">
                <a16:creationId xmlns:a16="http://schemas.microsoft.com/office/drawing/2014/main" xmlns="" id="{6B0AFF39-3B21-42F4-B989-046ECDF4C94A}"/>
              </a:ext>
            </a:extLst>
          </p:cNvPr>
          <p:cNvSpPr>
            <a:spLocks noGrp="1"/>
          </p:cNvSpPr>
          <p:nvPr>
            <p:ph type="sldNum" sz="quarter" idx="12"/>
          </p:nvPr>
        </p:nvSpPr>
        <p:spPr/>
        <p:txBody>
          <a:bodyPr/>
          <a:lstStyle/>
          <a:p>
            <a:fld id="{1FF06463-181E-431C-B1FC-EE1A52AAA484}" type="slidenum">
              <a:rPr lang="en-US" smtClean="0"/>
              <a:t>‹#›</a:t>
            </a:fld>
            <a:endParaRPr lang="en-US"/>
          </a:p>
        </p:txBody>
      </p:sp>
    </p:spTree>
    <p:extLst>
      <p:ext uri="{BB962C8B-B14F-4D97-AF65-F5344CB8AC3E}">
        <p14:creationId xmlns:p14="http://schemas.microsoft.com/office/powerpoint/2010/main" val="20986003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3AE2FE-BF2E-4D5E-9B37-5BE417C4F7B5}"/>
              </a:ext>
            </a:extLst>
          </p:cNvPr>
          <p:cNvSpPr>
            <a:spLocks noGrp="1"/>
          </p:cNvSpPr>
          <p:nvPr>
            <p:ph type="title"/>
          </p:nvPr>
        </p:nvSpPr>
        <p:spPr>
          <a:xfrm>
            <a:off x="839788" y="365125"/>
            <a:ext cx="911103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5EC5249-0AEA-4DD8-AB58-A8BC4850C3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C3243E25-36EF-459B-B52C-E89E259EFEB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7586318-E0DD-42D6-8A9B-64FEB47C79D0}"/>
              </a:ext>
            </a:extLst>
          </p:cNvPr>
          <p:cNvSpPr>
            <a:spLocks noGrp="1"/>
          </p:cNvSpPr>
          <p:nvPr>
            <p:ph type="body" sz="quarter" idx="3"/>
          </p:nvPr>
        </p:nvSpPr>
        <p:spPr>
          <a:xfrm>
            <a:off x="6172200" y="1681163"/>
            <a:ext cx="377862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070EC13-F025-491B-B0E8-EAE0A1E30573}"/>
              </a:ext>
            </a:extLst>
          </p:cNvPr>
          <p:cNvSpPr>
            <a:spLocks noGrp="1"/>
          </p:cNvSpPr>
          <p:nvPr>
            <p:ph sz="quarter" idx="4"/>
          </p:nvPr>
        </p:nvSpPr>
        <p:spPr>
          <a:xfrm>
            <a:off x="6172200" y="2505075"/>
            <a:ext cx="377862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6685B2D-84FE-4FD2-82EF-78A34972E8DE}"/>
              </a:ext>
            </a:extLst>
          </p:cNvPr>
          <p:cNvSpPr>
            <a:spLocks noGrp="1"/>
          </p:cNvSpPr>
          <p:nvPr>
            <p:ph type="dt" sz="half" idx="10"/>
          </p:nvPr>
        </p:nvSpPr>
        <p:spPr/>
        <p:txBody>
          <a:bodyPr/>
          <a:lstStyle/>
          <a:p>
            <a:fld id="{A60C0B71-DA22-4703-ABAC-0FCD47F084C7}" type="datetime1">
              <a:rPr lang="en-US" smtClean="0"/>
              <a:t>3/5/2021</a:t>
            </a:fld>
            <a:endParaRPr lang="en-US"/>
          </a:p>
        </p:txBody>
      </p:sp>
      <p:sp>
        <p:nvSpPr>
          <p:cNvPr id="8" name="Footer Placeholder 7">
            <a:extLst>
              <a:ext uri="{FF2B5EF4-FFF2-40B4-BE49-F238E27FC236}">
                <a16:creationId xmlns:a16="http://schemas.microsoft.com/office/drawing/2014/main" xmlns="" id="{FA0925B8-0663-4F25-B50A-5CD82117EAA6}"/>
              </a:ext>
            </a:extLst>
          </p:cNvPr>
          <p:cNvSpPr>
            <a:spLocks noGrp="1"/>
          </p:cNvSpPr>
          <p:nvPr>
            <p:ph type="ftr" sz="quarter" idx="11"/>
          </p:nvPr>
        </p:nvSpPr>
        <p:spPr/>
        <p:txBody>
          <a:bodyPr/>
          <a:lstStyle/>
          <a:p>
            <a:r>
              <a:rPr lang="en-US" smtClean="0"/>
              <a:t>COURSE : PHILOSOPHY OF SCIENCE</a:t>
            </a:r>
            <a:endParaRPr lang="en-US" dirty="0"/>
          </a:p>
        </p:txBody>
      </p:sp>
      <p:sp>
        <p:nvSpPr>
          <p:cNvPr id="9" name="Slide Number Placeholder 8">
            <a:extLst>
              <a:ext uri="{FF2B5EF4-FFF2-40B4-BE49-F238E27FC236}">
                <a16:creationId xmlns:a16="http://schemas.microsoft.com/office/drawing/2014/main" xmlns="" id="{5BD27C35-9D02-4541-8C30-5BE1AFDAF2C0}"/>
              </a:ext>
            </a:extLst>
          </p:cNvPr>
          <p:cNvSpPr>
            <a:spLocks noGrp="1"/>
          </p:cNvSpPr>
          <p:nvPr>
            <p:ph type="sldNum" sz="quarter" idx="12"/>
          </p:nvPr>
        </p:nvSpPr>
        <p:spPr/>
        <p:txBody>
          <a:bodyPr/>
          <a:lstStyle/>
          <a:p>
            <a:fld id="{1FF06463-181E-431C-B1FC-EE1A52AAA484}" type="slidenum">
              <a:rPr lang="en-US" smtClean="0"/>
              <a:t>‹#›</a:t>
            </a:fld>
            <a:endParaRPr lang="en-US"/>
          </a:p>
        </p:txBody>
      </p:sp>
    </p:spTree>
    <p:extLst>
      <p:ext uri="{BB962C8B-B14F-4D97-AF65-F5344CB8AC3E}">
        <p14:creationId xmlns:p14="http://schemas.microsoft.com/office/powerpoint/2010/main" val="1807262829"/>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B55B1A-9241-475E-8A80-2ABEBADC96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607B945-320E-4913-9D1C-676087EFEFB2}"/>
              </a:ext>
            </a:extLst>
          </p:cNvPr>
          <p:cNvSpPr>
            <a:spLocks noGrp="1"/>
          </p:cNvSpPr>
          <p:nvPr>
            <p:ph type="dt" sz="half" idx="10"/>
          </p:nvPr>
        </p:nvSpPr>
        <p:spPr/>
        <p:txBody>
          <a:bodyPr/>
          <a:lstStyle/>
          <a:p>
            <a:fld id="{000C4A26-1725-4F9C-9CFD-A19829749F39}" type="datetime1">
              <a:rPr lang="en-US" smtClean="0"/>
              <a:t>3/5/2021</a:t>
            </a:fld>
            <a:endParaRPr lang="en-US"/>
          </a:p>
        </p:txBody>
      </p:sp>
      <p:sp>
        <p:nvSpPr>
          <p:cNvPr id="4" name="Footer Placeholder 3">
            <a:extLst>
              <a:ext uri="{FF2B5EF4-FFF2-40B4-BE49-F238E27FC236}">
                <a16:creationId xmlns:a16="http://schemas.microsoft.com/office/drawing/2014/main" xmlns="" id="{87FC8795-94F9-41FD-9CBC-8839D596DE84}"/>
              </a:ext>
            </a:extLst>
          </p:cNvPr>
          <p:cNvSpPr>
            <a:spLocks noGrp="1"/>
          </p:cNvSpPr>
          <p:nvPr>
            <p:ph type="ftr" sz="quarter" idx="11"/>
          </p:nvPr>
        </p:nvSpPr>
        <p:spPr/>
        <p:txBody>
          <a:bodyPr/>
          <a:lstStyle/>
          <a:p>
            <a:r>
              <a:rPr lang="en-US" smtClean="0"/>
              <a:t>COURSE : PHILOSOPHY OF SCIENCE</a:t>
            </a:r>
            <a:endParaRPr lang="en-US" dirty="0"/>
          </a:p>
        </p:txBody>
      </p:sp>
      <p:sp>
        <p:nvSpPr>
          <p:cNvPr id="5" name="Slide Number Placeholder 4">
            <a:extLst>
              <a:ext uri="{FF2B5EF4-FFF2-40B4-BE49-F238E27FC236}">
                <a16:creationId xmlns:a16="http://schemas.microsoft.com/office/drawing/2014/main" xmlns="" id="{7B875AD4-7639-4362-8E60-0EC4E607A8AC}"/>
              </a:ext>
            </a:extLst>
          </p:cNvPr>
          <p:cNvSpPr>
            <a:spLocks noGrp="1"/>
          </p:cNvSpPr>
          <p:nvPr>
            <p:ph type="sldNum" sz="quarter" idx="12"/>
          </p:nvPr>
        </p:nvSpPr>
        <p:spPr/>
        <p:txBody>
          <a:bodyPr/>
          <a:lstStyle/>
          <a:p>
            <a:fld id="{1FF06463-181E-431C-B1FC-EE1A52AAA484}" type="slidenum">
              <a:rPr lang="en-US" smtClean="0"/>
              <a:t>‹#›</a:t>
            </a:fld>
            <a:endParaRPr lang="en-US"/>
          </a:p>
        </p:txBody>
      </p:sp>
    </p:spTree>
    <p:extLst>
      <p:ext uri="{BB962C8B-B14F-4D97-AF65-F5344CB8AC3E}">
        <p14:creationId xmlns:p14="http://schemas.microsoft.com/office/powerpoint/2010/main" val="428948987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D18FC83-8208-4C80-8E2B-2E9681050235}"/>
              </a:ext>
            </a:extLst>
          </p:cNvPr>
          <p:cNvSpPr>
            <a:spLocks noGrp="1"/>
          </p:cNvSpPr>
          <p:nvPr>
            <p:ph type="dt" sz="half" idx="10"/>
          </p:nvPr>
        </p:nvSpPr>
        <p:spPr/>
        <p:txBody>
          <a:bodyPr/>
          <a:lstStyle/>
          <a:p>
            <a:fld id="{1ADB1661-5324-4987-A8F2-58A7C0A93720}" type="datetime1">
              <a:rPr lang="en-US" smtClean="0"/>
              <a:t>3/5/2021</a:t>
            </a:fld>
            <a:endParaRPr lang="en-US"/>
          </a:p>
        </p:txBody>
      </p:sp>
      <p:sp>
        <p:nvSpPr>
          <p:cNvPr id="3" name="Footer Placeholder 2">
            <a:extLst>
              <a:ext uri="{FF2B5EF4-FFF2-40B4-BE49-F238E27FC236}">
                <a16:creationId xmlns:a16="http://schemas.microsoft.com/office/drawing/2014/main" xmlns="" id="{3103D114-AA93-4C95-9109-81F8701BF862}"/>
              </a:ext>
            </a:extLst>
          </p:cNvPr>
          <p:cNvSpPr>
            <a:spLocks noGrp="1"/>
          </p:cNvSpPr>
          <p:nvPr>
            <p:ph type="ftr" sz="quarter" idx="11"/>
          </p:nvPr>
        </p:nvSpPr>
        <p:spPr/>
        <p:txBody>
          <a:bodyPr/>
          <a:lstStyle/>
          <a:p>
            <a:r>
              <a:rPr lang="en-US" smtClean="0"/>
              <a:t>COURSE : PHILOSOPHY OF SCIENCE</a:t>
            </a:r>
            <a:endParaRPr lang="en-US"/>
          </a:p>
        </p:txBody>
      </p:sp>
      <p:sp>
        <p:nvSpPr>
          <p:cNvPr id="4" name="Slide Number Placeholder 3">
            <a:extLst>
              <a:ext uri="{FF2B5EF4-FFF2-40B4-BE49-F238E27FC236}">
                <a16:creationId xmlns:a16="http://schemas.microsoft.com/office/drawing/2014/main" xmlns="" id="{EDA08D57-4B8A-449A-8018-5F5BDAD2B2A7}"/>
              </a:ext>
            </a:extLst>
          </p:cNvPr>
          <p:cNvSpPr>
            <a:spLocks noGrp="1"/>
          </p:cNvSpPr>
          <p:nvPr>
            <p:ph type="sldNum" sz="quarter" idx="12"/>
          </p:nvPr>
        </p:nvSpPr>
        <p:spPr/>
        <p:txBody>
          <a:bodyPr/>
          <a:lstStyle/>
          <a:p>
            <a:fld id="{1FF06463-181E-431C-B1FC-EE1A52AAA484}" type="slidenum">
              <a:rPr lang="en-US" smtClean="0"/>
              <a:t>‹#›</a:t>
            </a:fld>
            <a:endParaRPr lang="en-US"/>
          </a:p>
        </p:txBody>
      </p:sp>
    </p:spTree>
    <p:extLst>
      <p:ext uri="{BB962C8B-B14F-4D97-AF65-F5344CB8AC3E}">
        <p14:creationId xmlns:p14="http://schemas.microsoft.com/office/powerpoint/2010/main" val="68394580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27A74A-03A3-47DD-9375-A5B06E6B42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6E770D2-EB9C-4268-B5BB-009476846234}"/>
              </a:ext>
            </a:extLst>
          </p:cNvPr>
          <p:cNvSpPr>
            <a:spLocks noGrp="1"/>
          </p:cNvSpPr>
          <p:nvPr>
            <p:ph idx="1"/>
          </p:nvPr>
        </p:nvSpPr>
        <p:spPr>
          <a:xfrm>
            <a:off x="5183188" y="987425"/>
            <a:ext cx="476763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DD6E865-8475-4A67-AE50-0C9F683FE2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0D21531-2864-4311-81E9-F1551CD4DF91}"/>
              </a:ext>
            </a:extLst>
          </p:cNvPr>
          <p:cNvSpPr>
            <a:spLocks noGrp="1"/>
          </p:cNvSpPr>
          <p:nvPr>
            <p:ph type="dt" sz="half" idx="10"/>
          </p:nvPr>
        </p:nvSpPr>
        <p:spPr/>
        <p:txBody>
          <a:bodyPr/>
          <a:lstStyle/>
          <a:p>
            <a:fld id="{F0E2CB30-3C70-4D7C-8101-B7715AE1B9CE}" type="datetime1">
              <a:rPr lang="en-US" smtClean="0"/>
              <a:t>3/5/2021</a:t>
            </a:fld>
            <a:endParaRPr lang="en-US"/>
          </a:p>
        </p:txBody>
      </p:sp>
      <p:sp>
        <p:nvSpPr>
          <p:cNvPr id="6" name="Footer Placeholder 5">
            <a:extLst>
              <a:ext uri="{FF2B5EF4-FFF2-40B4-BE49-F238E27FC236}">
                <a16:creationId xmlns:a16="http://schemas.microsoft.com/office/drawing/2014/main" xmlns="" id="{84D62A4F-F9A7-46EB-8823-2EE731235337}"/>
              </a:ext>
            </a:extLst>
          </p:cNvPr>
          <p:cNvSpPr>
            <a:spLocks noGrp="1"/>
          </p:cNvSpPr>
          <p:nvPr>
            <p:ph type="ftr" sz="quarter" idx="11"/>
          </p:nvPr>
        </p:nvSpPr>
        <p:spPr/>
        <p:txBody>
          <a:bodyPr/>
          <a:lstStyle/>
          <a:p>
            <a:r>
              <a:rPr lang="en-US" smtClean="0"/>
              <a:t>COURSE : PHILOSOPHY OF SCIENCE</a:t>
            </a:r>
            <a:endParaRPr lang="en-US" dirty="0"/>
          </a:p>
        </p:txBody>
      </p:sp>
      <p:sp>
        <p:nvSpPr>
          <p:cNvPr id="7" name="Slide Number Placeholder 6">
            <a:extLst>
              <a:ext uri="{FF2B5EF4-FFF2-40B4-BE49-F238E27FC236}">
                <a16:creationId xmlns:a16="http://schemas.microsoft.com/office/drawing/2014/main" xmlns="" id="{F452C445-B90B-47A3-BAFD-1304089062E1}"/>
              </a:ext>
            </a:extLst>
          </p:cNvPr>
          <p:cNvSpPr>
            <a:spLocks noGrp="1"/>
          </p:cNvSpPr>
          <p:nvPr>
            <p:ph type="sldNum" sz="quarter" idx="12"/>
          </p:nvPr>
        </p:nvSpPr>
        <p:spPr/>
        <p:txBody>
          <a:bodyPr/>
          <a:lstStyle/>
          <a:p>
            <a:fld id="{1FF06463-181E-431C-B1FC-EE1A52AAA484}" type="slidenum">
              <a:rPr lang="en-US" smtClean="0"/>
              <a:t>‹#›</a:t>
            </a:fld>
            <a:endParaRPr lang="en-US"/>
          </a:p>
        </p:txBody>
      </p:sp>
    </p:spTree>
    <p:extLst>
      <p:ext uri="{BB962C8B-B14F-4D97-AF65-F5344CB8AC3E}">
        <p14:creationId xmlns:p14="http://schemas.microsoft.com/office/powerpoint/2010/main" val="201524196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D8D807-24B0-4A60-B89D-34AAF46E30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08DAB3A-8175-4672-A7F2-070518E0BAFD}"/>
              </a:ext>
            </a:extLst>
          </p:cNvPr>
          <p:cNvSpPr>
            <a:spLocks noGrp="1"/>
          </p:cNvSpPr>
          <p:nvPr>
            <p:ph type="pic" idx="1"/>
          </p:nvPr>
        </p:nvSpPr>
        <p:spPr>
          <a:xfrm>
            <a:off x="5183188" y="987425"/>
            <a:ext cx="476763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6860C3D-FF5E-46DE-A82E-5A5BC5FF40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6EE7905-26DD-4B6D-8476-9F1ECADF2FB1}"/>
              </a:ext>
            </a:extLst>
          </p:cNvPr>
          <p:cNvSpPr>
            <a:spLocks noGrp="1"/>
          </p:cNvSpPr>
          <p:nvPr>
            <p:ph type="dt" sz="half" idx="10"/>
          </p:nvPr>
        </p:nvSpPr>
        <p:spPr/>
        <p:txBody>
          <a:bodyPr/>
          <a:lstStyle/>
          <a:p>
            <a:fld id="{256A79BE-F2A1-458C-A114-C5ED6143DB3A}" type="datetime1">
              <a:rPr lang="en-US" smtClean="0"/>
              <a:t>3/5/2021</a:t>
            </a:fld>
            <a:endParaRPr lang="en-US"/>
          </a:p>
        </p:txBody>
      </p:sp>
      <p:sp>
        <p:nvSpPr>
          <p:cNvPr id="6" name="Footer Placeholder 5">
            <a:extLst>
              <a:ext uri="{FF2B5EF4-FFF2-40B4-BE49-F238E27FC236}">
                <a16:creationId xmlns:a16="http://schemas.microsoft.com/office/drawing/2014/main" xmlns="" id="{B15A340B-865C-4A02-9D0E-B7BE4B608BDB}"/>
              </a:ext>
            </a:extLst>
          </p:cNvPr>
          <p:cNvSpPr>
            <a:spLocks noGrp="1"/>
          </p:cNvSpPr>
          <p:nvPr>
            <p:ph type="ftr" sz="quarter" idx="11"/>
          </p:nvPr>
        </p:nvSpPr>
        <p:spPr>
          <a:xfrm>
            <a:off x="1896035" y="6356350"/>
            <a:ext cx="7301753" cy="365125"/>
          </a:xfrm>
          <a:prstGeom prst="rect">
            <a:avLst/>
          </a:prstGeom>
        </p:spPr>
        <p:txBody>
          <a:bodyPr/>
          <a:lstStyle/>
          <a:p>
            <a:r>
              <a:rPr lang="en-US" smtClean="0"/>
              <a:t>COURSE : PHILOSOPHY OF SCIENCE</a:t>
            </a:r>
            <a:endParaRPr lang="en-US"/>
          </a:p>
        </p:txBody>
      </p:sp>
      <p:sp>
        <p:nvSpPr>
          <p:cNvPr id="7" name="Slide Number Placeholder 6">
            <a:extLst>
              <a:ext uri="{FF2B5EF4-FFF2-40B4-BE49-F238E27FC236}">
                <a16:creationId xmlns:a16="http://schemas.microsoft.com/office/drawing/2014/main" xmlns="" id="{F7AC0ADB-4F0F-4899-8087-519B57C6C23C}"/>
              </a:ext>
            </a:extLst>
          </p:cNvPr>
          <p:cNvSpPr>
            <a:spLocks noGrp="1"/>
          </p:cNvSpPr>
          <p:nvPr>
            <p:ph type="sldNum" sz="quarter" idx="12"/>
          </p:nvPr>
        </p:nvSpPr>
        <p:spPr/>
        <p:txBody>
          <a:bodyPr/>
          <a:lstStyle/>
          <a:p>
            <a:fld id="{1FF06463-181E-431C-B1FC-EE1A52AAA484}" type="slidenum">
              <a:rPr lang="en-US" smtClean="0"/>
              <a:t>‹#›</a:t>
            </a:fld>
            <a:endParaRPr lang="en-US"/>
          </a:p>
        </p:txBody>
      </p:sp>
      <p:sp>
        <p:nvSpPr>
          <p:cNvPr id="8" name="Rectangle 7">
            <a:extLst>
              <a:ext uri="{FF2B5EF4-FFF2-40B4-BE49-F238E27FC236}">
                <a16:creationId xmlns:a16="http://schemas.microsoft.com/office/drawing/2014/main" xmlns="" id="{7D8815B6-C2B0-40FB-9A23-E441E98A516C}"/>
              </a:ext>
            </a:extLst>
          </p:cNvPr>
          <p:cNvSpPr/>
          <p:nvPr userDrawn="1"/>
        </p:nvSpPr>
        <p:spPr>
          <a:xfrm>
            <a:off x="0" y="6228860"/>
            <a:ext cx="12192000" cy="75592"/>
          </a:xfrm>
          <a:prstGeom prst="rect">
            <a:avLst/>
          </a:prstGeom>
          <a:gradFill>
            <a:gsLst>
              <a:gs pos="0">
                <a:srgbClr val="7E9A8B">
                  <a:alpha val="85000"/>
                  <a:lumMod val="83000"/>
                </a:srgbClr>
              </a:gs>
              <a:gs pos="70000">
                <a:srgbClr val="023B3C"/>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344575769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A18716F-9854-4D8B-ADFD-7AEAD1945C94}"/>
              </a:ext>
            </a:extLst>
          </p:cNvPr>
          <p:cNvSpPr>
            <a:spLocks noGrp="1"/>
          </p:cNvSpPr>
          <p:nvPr>
            <p:ph type="title"/>
          </p:nvPr>
        </p:nvSpPr>
        <p:spPr>
          <a:xfrm>
            <a:off x="838200" y="365125"/>
            <a:ext cx="9112624"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7AE073C4-4030-401F-926A-9B2F83B243AE}"/>
              </a:ext>
            </a:extLst>
          </p:cNvPr>
          <p:cNvSpPr>
            <a:spLocks noGrp="1"/>
          </p:cNvSpPr>
          <p:nvPr>
            <p:ph type="body" idx="1"/>
          </p:nvPr>
        </p:nvSpPr>
        <p:spPr>
          <a:xfrm>
            <a:off x="838200" y="1825625"/>
            <a:ext cx="9112624"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908B043A-F36F-459B-949F-262193484083}"/>
              </a:ext>
            </a:extLst>
          </p:cNvPr>
          <p:cNvSpPr>
            <a:spLocks noGrp="1"/>
          </p:cNvSpPr>
          <p:nvPr>
            <p:ph type="dt" sz="half" idx="2"/>
          </p:nvPr>
        </p:nvSpPr>
        <p:spPr>
          <a:xfrm>
            <a:off x="838200" y="6356350"/>
            <a:ext cx="936812" cy="365125"/>
          </a:xfrm>
          <a:prstGeom prst="rect">
            <a:avLst/>
          </a:prstGeom>
        </p:spPr>
        <p:txBody>
          <a:bodyPr vert="horz" lIns="91440" tIns="45720" rIns="91440" bIns="45720" rtlCol="0" anchor="ctr"/>
          <a:lstStyle>
            <a:lvl1pPr algn="l">
              <a:defRPr sz="1200">
                <a:solidFill>
                  <a:schemeClr val="tx1"/>
                </a:solidFill>
              </a:defRPr>
            </a:lvl1pPr>
          </a:lstStyle>
          <a:p>
            <a:fld id="{06073A8A-026D-44FC-A1BA-CE275BA88AF4}" type="datetime1">
              <a:rPr lang="en-US" smtClean="0"/>
              <a:t>3/5/2021</a:t>
            </a:fld>
            <a:endParaRPr lang="en-US" dirty="0"/>
          </a:p>
        </p:txBody>
      </p:sp>
      <p:sp>
        <p:nvSpPr>
          <p:cNvPr id="5" name="Footer Placeholder 4">
            <a:extLst>
              <a:ext uri="{FF2B5EF4-FFF2-40B4-BE49-F238E27FC236}">
                <a16:creationId xmlns:a16="http://schemas.microsoft.com/office/drawing/2014/main" xmlns="" id="{4FC6931C-0E34-4411-90C5-2F87BF3C4E54}"/>
              </a:ext>
            </a:extLst>
          </p:cNvPr>
          <p:cNvSpPr>
            <a:spLocks noGrp="1"/>
          </p:cNvSpPr>
          <p:nvPr>
            <p:ph type="ftr" sz="quarter" idx="3"/>
          </p:nvPr>
        </p:nvSpPr>
        <p:spPr>
          <a:xfrm>
            <a:off x="1869141" y="6356350"/>
            <a:ext cx="7355541" cy="365125"/>
          </a:xfrm>
          <a:prstGeom prst="rect">
            <a:avLst/>
          </a:prstGeom>
        </p:spPr>
        <p:txBody>
          <a:bodyPr vert="horz" lIns="91440" tIns="45720" rIns="91440" bIns="45720" rtlCol="0" anchor="ctr"/>
          <a:lstStyle>
            <a:lvl1pPr algn="ctr">
              <a:defRPr sz="800">
                <a:solidFill>
                  <a:schemeClr val="tx1"/>
                </a:solidFill>
              </a:defRPr>
            </a:lvl1pPr>
          </a:lstStyle>
          <a:p>
            <a:r>
              <a:rPr lang="en-US" smtClean="0"/>
              <a:t>COURSE : PHILOSOPHY OF SCIENCE</a:t>
            </a:r>
            <a:endParaRPr lang="en-US" dirty="0"/>
          </a:p>
        </p:txBody>
      </p:sp>
      <p:sp>
        <p:nvSpPr>
          <p:cNvPr id="6" name="Slide Number Placeholder 5">
            <a:extLst>
              <a:ext uri="{FF2B5EF4-FFF2-40B4-BE49-F238E27FC236}">
                <a16:creationId xmlns:a16="http://schemas.microsoft.com/office/drawing/2014/main" xmlns="" id="{003F917D-1C18-41F3-A599-CD8274C77679}"/>
              </a:ext>
            </a:extLst>
          </p:cNvPr>
          <p:cNvSpPr>
            <a:spLocks noGrp="1"/>
          </p:cNvSpPr>
          <p:nvPr>
            <p:ph type="sldNum" sz="quarter" idx="4"/>
          </p:nvPr>
        </p:nvSpPr>
        <p:spPr>
          <a:xfrm>
            <a:off x="9332258" y="6356350"/>
            <a:ext cx="618565" cy="365125"/>
          </a:xfrm>
          <a:prstGeom prst="rect">
            <a:avLst/>
          </a:prstGeom>
        </p:spPr>
        <p:txBody>
          <a:bodyPr vert="horz" lIns="91440" tIns="45720" rIns="91440" bIns="45720" rtlCol="0" anchor="ctr"/>
          <a:lstStyle>
            <a:lvl1pPr algn="r">
              <a:defRPr sz="1200">
                <a:solidFill>
                  <a:schemeClr val="tx1"/>
                </a:solidFill>
              </a:defRPr>
            </a:lvl1pPr>
          </a:lstStyle>
          <a:p>
            <a:fld id="{1FF06463-181E-431C-B1FC-EE1A52AAA484}" type="slidenum">
              <a:rPr lang="en-US" smtClean="0"/>
              <a:pPr/>
              <a:t>‹#›</a:t>
            </a:fld>
            <a:endParaRPr lang="en-US" dirty="0"/>
          </a:p>
        </p:txBody>
      </p:sp>
      <p:pic>
        <p:nvPicPr>
          <p:cNvPr id="9" name="Picture 8">
            <a:extLst>
              <a:ext uri="{FF2B5EF4-FFF2-40B4-BE49-F238E27FC236}">
                <a16:creationId xmlns:a16="http://schemas.microsoft.com/office/drawing/2014/main" xmlns="" id="{652E19F5-B98F-4C73-8163-42F1994F030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623028" y="407977"/>
            <a:ext cx="986415" cy="695273"/>
          </a:xfrm>
          <a:prstGeom prst="rect">
            <a:avLst/>
          </a:prstGeom>
        </p:spPr>
      </p:pic>
      <p:pic>
        <p:nvPicPr>
          <p:cNvPr id="10" name="Picture 9">
            <a:extLst>
              <a:ext uri="{FF2B5EF4-FFF2-40B4-BE49-F238E27FC236}">
                <a16:creationId xmlns:a16="http://schemas.microsoft.com/office/drawing/2014/main" xmlns="" id="{D26C19D8-4466-4826-9347-2750868D43B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31545" y="1403757"/>
            <a:ext cx="1369380" cy="301891"/>
          </a:xfrm>
          <a:prstGeom prst="rect">
            <a:avLst/>
          </a:prstGeom>
        </p:spPr>
      </p:pic>
      <p:sp>
        <p:nvSpPr>
          <p:cNvPr id="12" name="Rectangle 11">
            <a:extLst>
              <a:ext uri="{FF2B5EF4-FFF2-40B4-BE49-F238E27FC236}">
                <a16:creationId xmlns:a16="http://schemas.microsoft.com/office/drawing/2014/main" xmlns="" id="{9360C5BF-CC71-4F8B-B577-93801FA24BDD}"/>
              </a:ext>
            </a:extLst>
          </p:cNvPr>
          <p:cNvSpPr/>
          <p:nvPr userDrawn="1"/>
        </p:nvSpPr>
        <p:spPr>
          <a:xfrm>
            <a:off x="0" y="6228860"/>
            <a:ext cx="12192000" cy="75592"/>
          </a:xfrm>
          <a:prstGeom prst="rect">
            <a:avLst/>
          </a:prstGeom>
          <a:gradFill>
            <a:gsLst>
              <a:gs pos="0">
                <a:srgbClr val="7E9A8B">
                  <a:alpha val="85000"/>
                  <a:lumMod val="83000"/>
                </a:srgbClr>
              </a:gs>
              <a:gs pos="70000">
                <a:srgbClr val="023B3C"/>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10">
            <a:extLst>
              <a:ext uri="{FF2B5EF4-FFF2-40B4-BE49-F238E27FC236}">
                <a16:creationId xmlns:a16="http://schemas.microsoft.com/office/drawing/2014/main" xmlns="" id="{2278403E-BF73-4938-AA86-670C7FB533B2}"/>
              </a:ext>
            </a:extLst>
          </p:cNvPr>
          <p:cNvSpPr/>
          <p:nvPr userDrawn="1"/>
        </p:nvSpPr>
        <p:spPr>
          <a:xfrm rot="5400000">
            <a:off x="8914616" y="3288579"/>
            <a:ext cx="4403235" cy="1477328"/>
          </a:xfrm>
          <a:prstGeom prst="rect">
            <a:avLst/>
          </a:prstGeom>
          <a:ln>
            <a:noFill/>
          </a:ln>
        </p:spPr>
        <p:txBody>
          <a:bodyPr wrap="square">
            <a:spAutoFit/>
          </a:bodyPr>
          <a:lstStyle/>
          <a:p>
            <a:pPr algn="ctr"/>
            <a:r>
              <a:rPr lang="en-US" b="1" dirty="0">
                <a:solidFill>
                  <a:srgbClr val="034B4D"/>
                </a:solidFill>
                <a:effectLst/>
              </a:rPr>
              <a:t>Integrated Doctoral Program for Environmental Policy, Management and Technology</a:t>
            </a:r>
            <a:br>
              <a:rPr lang="en-US" b="1" dirty="0">
                <a:solidFill>
                  <a:srgbClr val="034B4D"/>
                </a:solidFill>
                <a:effectLst/>
              </a:rPr>
            </a:br>
            <a:r>
              <a:rPr lang="en-US" b="1" dirty="0">
                <a:solidFill>
                  <a:srgbClr val="034B4D"/>
                </a:solidFill>
                <a:effectLst/>
              </a:rPr>
              <a:t>INTENSE</a:t>
            </a:r>
            <a:br>
              <a:rPr lang="en-US" b="1" dirty="0">
                <a:solidFill>
                  <a:srgbClr val="034B4D"/>
                </a:solidFill>
                <a:effectLst/>
              </a:rPr>
            </a:br>
            <a:r>
              <a:rPr lang="en-US" b="1" dirty="0">
                <a:solidFill>
                  <a:srgbClr val="034B4D"/>
                </a:solidFill>
                <a:effectLst/>
              </a:rPr>
              <a:t>586471-EPP-1-2017-1-EE-EPPKA2-CBHE-JP</a:t>
            </a:r>
          </a:p>
        </p:txBody>
      </p:sp>
    </p:spTree>
    <p:extLst>
      <p:ext uri="{BB962C8B-B14F-4D97-AF65-F5344CB8AC3E}">
        <p14:creationId xmlns:p14="http://schemas.microsoft.com/office/powerpoint/2010/main" val="449130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mailto:nekos@karazin.ua"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dist.karazin.ua/moodle/course/view.php?id=3184"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F1DAFE-6421-4447-8EFA-4CA18E1193CB}"/>
              </a:ext>
            </a:extLst>
          </p:cNvPr>
          <p:cNvSpPr>
            <a:spLocks noGrp="1"/>
          </p:cNvSpPr>
          <p:nvPr>
            <p:ph type="ctrTitle"/>
          </p:nvPr>
        </p:nvSpPr>
        <p:spPr>
          <a:xfrm>
            <a:off x="1311464" y="3026378"/>
            <a:ext cx="9904021" cy="1212215"/>
          </a:xfrm>
        </p:spPr>
        <p:txBody>
          <a:bodyPr>
            <a:noAutofit/>
          </a:bodyPr>
          <a:lstStyle/>
          <a:p>
            <a:r>
              <a:rPr lang="en-US" sz="3600" b="1" dirty="0">
                <a:latin typeface="Algerian" pitchFamily="82" charset="0"/>
              </a:rPr>
              <a:t>MODELS FOR ENVIRONMENTAL RISK ASSESSMENT</a:t>
            </a:r>
          </a:p>
        </p:txBody>
      </p:sp>
      <p:sp>
        <p:nvSpPr>
          <p:cNvPr id="6" name="Slide Number Placeholder 5">
            <a:extLst>
              <a:ext uri="{FF2B5EF4-FFF2-40B4-BE49-F238E27FC236}">
                <a16:creationId xmlns:a16="http://schemas.microsoft.com/office/drawing/2014/main" xmlns="" id="{2D5E1034-6B5D-46AC-ADF2-C7ED547318AB}"/>
              </a:ext>
            </a:extLst>
          </p:cNvPr>
          <p:cNvSpPr>
            <a:spLocks noGrp="1"/>
          </p:cNvSpPr>
          <p:nvPr>
            <p:ph type="sldNum" sz="quarter" idx="12"/>
          </p:nvPr>
        </p:nvSpPr>
        <p:spPr/>
        <p:txBody>
          <a:bodyPr/>
          <a:lstStyle/>
          <a:p>
            <a:fld id="{1FF06463-181E-431C-B1FC-EE1A52AAA484}" type="slidenum">
              <a:rPr lang="en-US" smtClean="0"/>
              <a:t>1</a:t>
            </a:fld>
            <a:endParaRPr lang="en-US"/>
          </a:p>
        </p:txBody>
      </p:sp>
      <p:sp>
        <p:nvSpPr>
          <p:cNvPr id="5" name="Прямоугольник 4"/>
          <p:cNvSpPr/>
          <p:nvPr/>
        </p:nvSpPr>
        <p:spPr>
          <a:xfrm>
            <a:off x="136072" y="5351308"/>
            <a:ext cx="11919856" cy="646331"/>
          </a:xfrm>
          <a:prstGeom prst="rect">
            <a:avLst/>
          </a:prstGeom>
        </p:spPr>
        <p:txBody>
          <a:bodyPr wrap="square">
            <a:spAutoFit/>
          </a:bodyPr>
          <a:lstStyle/>
          <a:p>
            <a:pPr algn="ctr"/>
            <a:r>
              <a:rPr lang="en-US" dirty="0" smtClean="0">
                <a:solidFill>
                  <a:srgbClr val="04777A"/>
                </a:solidFill>
              </a:rPr>
              <a:t>ERASMUS+ project “INTEGRATED </a:t>
            </a:r>
            <a:r>
              <a:rPr lang="en-US" dirty="0">
                <a:solidFill>
                  <a:srgbClr val="04777A"/>
                </a:solidFill>
              </a:rPr>
              <a:t>DOCTORAL PROGRAM FOR ENVIRONMENTAL POLICY, MANAGEMENT AND TECHNOLOGY – INTENSE</a:t>
            </a:r>
            <a:r>
              <a:rPr lang="en-US" dirty="0" smtClean="0">
                <a:solidFill>
                  <a:srgbClr val="04777A"/>
                </a:solidFill>
              </a:rPr>
              <a:t>”</a:t>
            </a:r>
            <a:endParaRPr lang="ru-RU" dirty="0"/>
          </a:p>
        </p:txBody>
      </p:sp>
      <p:sp>
        <p:nvSpPr>
          <p:cNvPr id="4" name="Прямоугольник 3"/>
          <p:cNvSpPr/>
          <p:nvPr/>
        </p:nvSpPr>
        <p:spPr>
          <a:xfrm>
            <a:off x="3048000" y="2659520"/>
            <a:ext cx="6096000" cy="523220"/>
          </a:xfrm>
          <a:prstGeom prst="rect">
            <a:avLst/>
          </a:prstGeom>
        </p:spPr>
        <p:txBody>
          <a:bodyPr>
            <a:spAutoFit/>
          </a:bodyPr>
          <a:lstStyle/>
          <a:p>
            <a:pPr algn="ctr"/>
            <a:r>
              <a:rPr lang="en-GB" dirty="0" smtClean="0"/>
              <a:t> </a:t>
            </a:r>
            <a:r>
              <a:rPr lang="en-GB" sz="2800" b="1" dirty="0"/>
              <a:t>Course presentation: </a:t>
            </a:r>
            <a:endParaRPr lang="ru-RU" sz="2800" dirty="0"/>
          </a:p>
        </p:txBody>
      </p:sp>
      <p:sp>
        <p:nvSpPr>
          <p:cNvPr id="7" name="Нижний колонтитул 6"/>
          <p:cNvSpPr>
            <a:spLocks noGrp="1"/>
          </p:cNvSpPr>
          <p:nvPr>
            <p:ph type="ftr" sz="quarter" idx="11"/>
          </p:nvPr>
        </p:nvSpPr>
        <p:spPr/>
        <p:txBody>
          <a:bodyPr/>
          <a:lstStyle/>
          <a:p>
            <a:r>
              <a:rPr lang="en-GB" sz="2000" b="1" dirty="0" smtClean="0">
                <a:solidFill>
                  <a:schemeClr val="accent6">
                    <a:lumMod val="50000"/>
                  </a:schemeClr>
                </a:solidFill>
                <a:effectLst>
                  <a:outerShdw blurRad="38100" dist="38100" dir="2700000" algn="tl">
                    <a:srgbClr val="000000">
                      <a:alpha val="43137"/>
                    </a:srgbClr>
                  </a:outerShdw>
                </a:effectLst>
              </a:rPr>
              <a:t>COURSE : </a:t>
            </a:r>
            <a:r>
              <a:rPr lang="en-US" sz="2000" b="1" i="1" dirty="0">
                <a:solidFill>
                  <a:schemeClr val="accent6">
                    <a:lumMod val="50000"/>
                  </a:schemeClr>
                </a:solidFill>
                <a:effectLst>
                  <a:outerShdw blurRad="38100" dist="38100" dir="2700000" algn="tl">
                    <a:srgbClr val="000000">
                      <a:alpha val="43137"/>
                    </a:srgbClr>
                  </a:outerShdw>
                </a:effectLst>
              </a:rPr>
              <a:t>MODELS FOR ENVIRONMENTAL RISK ASSESSMENT</a:t>
            </a:r>
          </a:p>
        </p:txBody>
      </p:sp>
    </p:spTree>
    <p:extLst>
      <p:ext uri="{BB962C8B-B14F-4D97-AF65-F5344CB8AC3E}">
        <p14:creationId xmlns:p14="http://schemas.microsoft.com/office/powerpoint/2010/main" val="390042698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4BF27DC6-0749-4A86-961C-AE6865C9BD91}"/>
              </a:ext>
            </a:extLst>
          </p:cNvPr>
          <p:cNvSpPr>
            <a:spLocks noGrp="1"/>
          </p:cNvSpPr>
          <p:nvPr>
            <p:ph type="body" idx="1"/>
          </p:nvPr>
        </p:nvSpPr>
        <p:spPr>
          <a:xfrm>
            <a:off x="458732" y="180012"/>
            <a:ext cx="9061628" cy="860202"/>
          </a:xfrm>
        </p:spPr>
        <p:txBody>
          <a:bodyPr>
            <a:noAutofit/>
          </a:bodyPr>
          <a:lstStyle/>
          <a:p>
            <a:r>
              <a:rPr lang="en-US" sz="2800" dirty="0" smtClean="0">
                <a:solidFill>
                  <a:srgbClr val="005828"/>
                </a:solidFill>
              </a:rPr>
              <a:t>Each lecture is accompanied by PowerPoint Presentation </a:t>
            </a:r>
            <a:r>
              <a:rPr lang="en-US" sz="2800" dirty="0">
                <a:solidFill>
                  <a:srgbClr val="005828"/>
                </a:solidFill>
              </a:rPr>
              <a:t>that </a:t>
            </a:r>
            <a:r>
              <a:rPr lang="en-US" sz="2800" dirty="0" smtClean="0">
                <a:solidFill>
                  <a:srgbClr val="005828"/>
                </a:solidFill>
              </a:rPr>
              <a:t>covers main theoretical issues of the lecture:</a:t>
            </a:r>
            <a:endParaRPr lang="en-US" sz="2800" dirty="0">
              <a:solidFill>
                <a:srgbClr val="005828"/>
              </a:solidFill>
            </a:endParaRPr>
          </a:p>
        </p:txBody>
      </p:sp>
      <p:sp>
        <p:nvSpPr>
          <p:cNvPr id="9" name="Slide Number Placeholder 8">
            <a:extLst>
              <a:ext uri="{FF2B5EF4-FFF2-40B4-BE49-F238E27FC236}">
                <a16:creationId xmlns:a16="http://schemas.microsoft.com/office/drawing/2014/main" xmlns="" id="{017C641D-847B-4C56-A434-5E4A801C3294}"/>
              </a:ext>
            </a:extLst>
          </p:cNvPr>
          <p:cNvSpPr>
            <a:spLocks noGrp="1"/>
          </p:cNvSpPr>
          <p:nvPr>
            <p:ph type="sldNum" sz="quarter" idx="12"/>
          </p:nvPr>
        </p:nvSpPr>
        <p:spPr/>
        <p:txBody>
          <a:bodyPr/>
          <a:lstStyle/>
          <a:p>
            <a:fld id="{1FF06463-181E-431C-B1FC-EE1A52AAA484}" type="slidenum">
              <a:rPr lang="en-US" smtClean="0"/>
              <a:t>10</a:t>
            </a:fld>
            <a:endParaRPr lang="en-US"/>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i="1" dirty="0">
                <a:solidFill>
                  <a:schemeClr val="accent6">
                    <a:lumMod val="50000"/>
                  </a:schemeClr>
                </a:solidFill>
                <a:effectLst>
                  <a:outerShdw blurRad="38100" dist="38100" dir="2700000" algn="tl">
                    <a:srgbClr val="000000">
                      <a:alpha val="43137"/>
                    </a:srgbClr>
                  </a:outerShdw>
                </a:effectLst>
              </a:rPr>
              <a:t>COURSE :MODELS FOR ENVIRONMENTAL RISK ASSESSMENT</a:t>
            </a:r>
            <a:endParaRPr lang="uk-UA" sz="1600" b="1" i="1" dirty="0">
              <a:solidFill>
                <a:schemeClr val="accent6">
                  <a:lumMod val="50000"/>
                </a:schemeClr>
              </a:solidFill>
              <a:effectLst>
                <a:outerShdw blurRad="38100" dist="38100" dir="2700000" algn="tl">
                  <a:srgbClr val="000000">
                    <a:alpha val="43137"/>
                  </a:srgbClr>
                </a:outerShdw>
              </a:effectLst>
            </a:endParaRPr>
          </a:p>
        </p:txBody>
      </p:sp>
      <p:pic>
        <p:nvPicPr>
          <p:cNvPr id="2" name="Рисунок 1"/>
          <p:cNvPicPr>
            <a:picLocks noChangeAspect="1"/>
          </p:cNvPicPr>
          <p:nvPr/>
        </p:nvPicPr>
        <p:blipFill rotWithShape="1">
          <a:blip r:embed="rId3"/>
          <a:srcRect l="1724" t="2845" r="2621" b="4540"/>
          <a:stretch/>
        </p:blipFill>
        <p:spPr>
          <a:xfrm>
            <a:off x="5074919" y="1156801"/>
            <a:ext cx="4693921" cy="2613660"/>
          </a:xfrm>
          <a:prstGeom prst="rect">
            <a:avLst/>
          </a:prstGeom>
          <a:ln>
            <a:solidFill>
              <a:schemeClr val="bg1">
                <a:lumMod val="75000"/>
              </a:schemeClr>
            </a:solidFill>
          </a:ln>
        </p:spPr>
      </p:pic>
      <p:pic>
        <p:nvPicPr>
          <p:cNvPr id="4" name="Рисунок 3"/>
          <p:cNvPicPr>
            <a:picLocks noChangeAspect="1"/>
          </p:cNvPicPr>
          <p:nvPr/>
        </p:nvPicPr>
        <p:blipFill rotWithShape="1">
          <a:blip r:embed="rId4"/>
          <a:srcRect l="3294" t="4025" r="5412"/>
          <a:stretch/>
        </p:blipFill>
        <p:spPr>
          <a:xfrm>
            <a:off x="5486400" y="2870052"/>
            <a:ext cx="4716780" cy="2815700"/>
          </a:xfrm>
          <a:prstGeom prst="rect">
            <a:avLst/>
          </a:prstGeom>
          <a:ln>
            <a:solidFill>
              <a:schemeClr val="bg1">
                <a:lumMod val="75000"/>
              </a:schemeClr>
            </a:solidFill>
          </a:ln>
        </p:spPr>
      </p:pic>
      <p:pic>
        <p:nvPicPr>
          <p:cNvPr id="5" name="Рисунок 4"/>
          <p:cNvPicPr>
            <a:picLocks noChangeAspect="1"/>
          </p:cNvPicPr>
          <p:nvPr/>
        </p:nvPicPr>
        <p:blipFill rotWithShape="1">
          <a:blip r:embed="rId5"/>
          <a:srcRect t="2831"/>
          <a:stretch/>
        </p:blipFill>
        <p:spPr>
          <a:xfrm>
            <a:off x="89834" y="1424940"/>
            <a:ext cx="4742432" cy="2604601"/>
          </a:xfrm>
          <a:prstGeom prst="rect">
            <a:avLst/>
          </a:prstGeom>
          <a:ln>
            <a:solidFill>
              <a:schemeClr val="bg1">
                <a:lumMod val="75000"/>
              </a:schemeClr>
            </a:solidFill>
          </a:ln>
        </p:spPr>
      </p:pic>
      <p:pic>
        <p:nvPicPr>
          <p:cNvPr id="7" name="Рисунок 6"/>
          <p:cNvPicPr>
            <a:picLocks noChangeAspect="1"/>
          </p:cNvPicPr>
          <p:nvPr/>
        </p:nvPicPr>
        <p:blipFill rotWithShape="1">
          <a:blip r:embed="rId6"/>
          <a:srcRect t="3992"/>
          <a:stretch/>
        </p:blipFill>
        <p:spPr>
          <a:xfrm>
            <a:off x="658048" y="3682547"/>
            <a:ext cx="4585699" cy="2489653"/>
          </a:xfrm>
          <a:prstGeom prst="rect">
            <a:avLst/>
          </a:prstGeom>
          <a:ln>
            <a:solidFill>
              <a:schemeClr val="bg1">
                <a:lumMod val="75000"/>
              </a:schemeClr>
            </a:solidFill>
          </a:ln>
        </p:spPr>
      </p:pic>
    </p:spTree>
    <p:extLst>
      <p:ext uri="{BB962C8B-B14F-4D97-AF65-F5344CB8AC3E}">
        <p14:creationId xmlns:p14="http://schemas.microsoft.com/office/powerpoint/2010/main" val="1524440123"/>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rotWithShape="1">
          <a:blip r:embed="rId3"/>
          <a:srcRect b="40454"/>
          <a:stretch/>
        </p:blipFill>
        <p:spPr>
          <a:xfrm>
            <a:off x="512858" y="3146388"/>
            <a:ext cx="4986877" cy="2841662"/>
          </a:xfrm>
          <a:prstGeom prst="rect">
            <a:avLst/>
          </a:prstGeom>
          <a:ln>
            <a:solidFill>
              <a:schemeClr val="bg1">
                <a:lumMod val="75000"/>
              </a:schemeClr>
            </a:solidFill>
          </a:ln>
        </p:spPr>
      </p:pic>
      <p:sp>
        <p:nvSpPr>
          <p:cNvPr id="3" name="Text Placeholder 2">
            <a:extLst>
              <a:ext uri="{FF2B5EF4-FFF2-40B4-BE49-F238E27FC236}">
                <a16:creationId xmlns:a16="http://schemas.microsoft.com/office/drawing/2014/main" xmlns="" id="{4BF27DC6-0749-4A86-961C-AE6865C9BD91}"/>
              </a:ext>
            </a:extLst>
          </p:cNvPr>
          <p:cNvSpPr>
            <a:spLocks noGrp="1"/>
          </p:cNvSpPr>
          <p:nvPr>
            <p:ph type="body" idx="1"/>
          </p:nvPr>
        </p:nvSpPr>
        <p:spPr>
          <a:xfrm>
            <a:off x="360761" y="158240"/>
            <a:ext cx="9061628" cy="669074"/>
          </a:xfrm>
        </p:spPr>
        <p:txBody>
          <a:bodyPr>
            <a:noAutofit/>
          </a:bodyPr>
          <a:lstStyle/>
          <a:p>
            <a:r>
              <a:rPr lang="en-US" sz="2800" dirty="0">
                <a:solidFill>
                  <a:srgbClr val="04777A"/>
                </a:solidFill>
              </a:rPr>
              <a:t>The course </a:t>
            </a:r>
            <a:r>
              <a:rPr lang="en-US" sz="2800" dirty="0" smtClean="0">
                <a:solidFill>
                  <a:srgbClr val="04777A"/>
                </a:solidFill>
              </a:rPr>
              <a:t>includes </a:t>
            </a:r>
            <a:r>
              <a:rPr lang="en-US" sz="2800" dirty="0">
                <a:solidFill>
                  <a:srgbClr val="04777A"/>
                </a:solidFill>
              </a:rPr>
              <a:t>5</a:t>
            </a:r>
            <a:r>
              <a:rPr lang="en-US" sz="2800" dirty="0" smtClean="0">
                <a:solidFill>
                  <a:srgbClr val="04777A"/>
                </a:solidFill>
              </a:rPr>
              <a:t> </a:t>
            </a:r>
            <a:r>
              <a:rPr lang="en-US" sz="2800" dirty="0" smtClean="0">
                <a:solidFill>
                  <a:srgbClr val="04777A"/>
                </a:solidFill>
              </a:rPr>
              <a:t>seminars</a:t>
            </a:r>
            <a:r>
              <a:rPr lang="en-GB" sz="2800" dirty="0" smtClean="0">
                <a:solidFill>
                  <a:srgbClr val="04777A"/>
                </a:solidFill>
              </a:rPr>
              <a:t> </a:t>
            </a:r>
            <a:r>
              <a:rPr lang="en-GB" sz="2800" dirty="0" smtClean="0">
                <a:solidFill>
                  <a:srgbClr val="04777A"/>
                </a:solidFill>
              </a:rPr>
              <a:t>:</a:t>
            </a:r>
            <a:endParaRPr lang="en-US" sz="2800" dirty="0">
              <a:solidFill>
                <a:srgbClr val="04777A"/>
              </a:solidFill>
            </a:endParaRPr>
          </a:p>
        </p:txBody>
      </p:sp>
      <p:sp>
        <p:nvSpPr>
          <p:cNvPr id="9" name="Slide Number Placeholder 8">
            <a:extLst>
              <a:ext uri="{FF2B5EF4-FFF2-40B4-BE49-F238E27FC236}">
                <a16:creationId xmlns:a16="http://schemas.microsoft.com/office/drawing/2014/main" xmlns="" id="{017C641D-847B-4C56-A434-5E4A801C3294}"/>
              </a:ext>
            </a:extLst>
          </p:cNvPr>
          <p:cNvSpPr>
            <a:spLocks noGrp="1"/>
          </p:cNvSpPr>
          <p:nvPr>
            <p:ph type="sldNum" sz="quarter" idx="12"/>
          </p:nvPr>
        </p:nvSpPr>
        <p:spPr/>
        <p:txBody>
          <a:bodyPr/>
          <a:lstStyle/>
          <a:p>
            <a:fld id="{1FF06463-181E-431C-B1FC-EE1A52AAA484}" type="slidenum">
              <a:rPr lang="en-US" smtClean="0"/>
              <a:t>11</a:t>
            </a:fld>
            <a:endParaRPr lang="en-US"/>
          </a:p>
        </p:txBody>
      </p:sp>
      <p:pic>
        <p:nvPicPr>
          <p:cNvPr id="2" name="Рисунок 1"/>
          <p:cNvPicPr>
            <a:picLocks noChangeAspect="1"/>
          </p:cNvPicPr>
          <p:nvPr/>
        </p:nvPicPr>
        <p:blipFill rotWithShape="1">
          <a:blip r:embed="rId4"/>
          <a:srcRect t="12435" b="22379"/>
          <a:stretch/>
        </p:blipFill>
        <p:spPr>
          <a:xfrm>
            <a:off x="85469" y="862973"/>
            <a:ext cx="6515100" cy="372534"/>
          </a:xfrm>
          <a:prstGeom prst="rect">
            <a:avLst/>
          </a:prstGeom>
        </p:spPr>
      </p:pic>
      <p:pic>
        <p:nvPicPr>
          <p:cNvPr id="5" name="Рисунок 4"/>
          <p:cNvPicPr>
            <a:picLocks noChangeAspect="1"/>
          </p:cNvPicPr>
          <p:nvPr/>
        </p:nvPicPr>
        <p:blipFill rotWithShape="1">
          <a:blip r:embed="rId5"/>
          <a:srcRect t="5868" b="16354"/>
          <a:stretch/>
        </p:blipFill>
        <p:spPr>
          <a:xfrm>
            <a:off x="161972" y="2185598"/>
            <a:ext cx="7572375" cy="414867"/>
          </a:xfrm>
          <a:prstGeom prst="rect">
            <a:avLst/>
          </a:prstGeom>
        </p:spPr>
      </p:pic>
      <p:pic>
        <p:nvPicPr>
          <p:cNvPr id="7" name="Рисунок 6"/>
          <p:cNvPicPr>
            <a:picLocks noChangeAspect="1"/>
          </p:cNvPicPr>
          <p:nvPr/>
        </p:nvPicPr>
        <p:blipFill rotWithShape="1">
          <a:blip r:embed="rId6"/>
          <a:srcRect t="28238"/>
          <a:stretch/>
        </p:blipFill>
        <p:spPr>
          <a:xfrm>
            <a:off x="85469" y="2593791"/>
            <a:ext cx="6181725" cy="389614"/>
          </a:xfrm>
          <a:prstGeom prst="rect">
            <a:avLst/>
          </a:prstGeom>
        </p:spPr>
      </p:pic>
      <p:pic>
        <p:nvPicPr>
          <p:cNvPr id="11" name="Рисунок 10"/>
          <p:cNvPicPr>
            <a:picLocks noChangeAspect="1"/>
          </p:cNvPicPr>
          <p:nvPr/>
        </p:nvPicPr>
        <p:blipFill rotWithShape="1">
          <a:blip r:embed="rId7"/>
          <a:srcRect t="1" b="6705"/>
          <a:stretch/>
        </p:blipFill>
        <p:spPr>
          <a:xfrm>
            <a:off x="161972" y="1202010"/>
            <a:ext cx="6991350" cy="1004157"/>
          </a:xfrm>
          <a:prstGeom prst="rect">
            <a:avLst/>
          </a:prstGeom>
        </p:spPr>
      </p:pic>
      <p:pic>
        <p:nvPicPr>
          <p:cNvPr id="13" name="Рисунок 12"/>
          <p:cNvPicPr>
            <a:picLocks noChangeAspect="1"/>
          </p:cNvPicPr>
          <p:nvPr/>
        </p:nvPicPr>
        <p:blipFill rotWithShape="1">
          <a:blip r:embed="rId8"/>
          <a:srcRect b="35200"/>
          <a:stretch/>
        </p:blipFill>
        <p:spPr>
          <a:xfrm>
            <a:off x="4259838" y="3584053"/>
            <a:ext cx="5532967" cy="2545444"/>
          </a:xfrm>
          <a:prstGeom prst="rect">
            <a:avLst/>
          </a:prstGeom>
          <a:ln>
            <a:solidFill>
              <a:schemeClr val="bg1">
                <a:lumMod val="75000"/>
              </a:schemeClr>
            </a:solidFill>
          </a:ln>
        </p:spPr>
      </p:pic>
      <p:sp>
        <p:nvSpPr>
          <p:cNvPr id="14" name="Нижний колонтитул 7"/>
          <p:cNvSpPr>
            <a:spLocks noGrp="1"/>
          </p:cNvSpPr>
          <p:nvPr>
            <p:ph type="ftr" sz="quarter" idx="11"/>
          </p:nvPr>
        </p:nvSpPr>
        <p:spPr>
          <a:xfrm>
            <a:off x="1175657" y="6172200"/>
            <a:ext cx="10124689" cy="699448"/>
          </a:xfrm>
        </p:spPr>
        <p:txBody>
          <a:bodyPr/>
          <a:lstStyle/>
          <a:p>
            <a:pPr algn="l"/>
            <a:r>
              <a:rPr lang="en-US" sz="1600" b="1" i="1" dirty="0">
                <a:solidFill>
                  <a:schemeClr val="accent6">
                    <a:lumMod val="50000"/>
                  </a:schemeClr>
                </a:solidFill>
                <a:effectLst>
                  <a:outerShdw blurRad="38100" dist="38100" dir="2700000" algn="tl">
                    <a:srgbClr val="000000">
                      <a:alpha val="43137"/>
                    </a:srgbClr>
                  </a:outerShdw>
                </a:effectLst>
              </a:rPr>
              <a:t>COURSE :MODELS FOR ENVIRONMENTAL RISK ASSESSMENT</a:t>
            </a:r>
            <a:endParaRPr lang="uk-UA" sz="1600" b="1" i="1" dirty="0">
              <a:solidFill>
                <a:schemeClr val="accent6">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3395130"/>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7"/>
          <p:cNvSpPr>
            <a:spLocks noGrp="1"/>
          </p:cNvSpPr>
          <p:nvPr>
            <p:ph type="sldNum" sz="quarter" idx="12"/>
          </p:nvPr>
        </p:nvSpPr>
        <p:spPr/>
        <p:txBody>
          <a:bodyPr/>
          <a:lstStyle/>
          <a:p>
            <a:fld id="{1FF06463-181E-431C-B1FC-EE1A52AAA484}" type="slidenum">
              <a:rPr lang="en-US" smtClean="0"/>
              <a:t>12</a:t>
            </a:fld>
            <a:endParaRPr lang="en-US"/>
          </a:p>
        </p:txBody>
      </p:sp>
      <p:sp>
        <p:nvSpPr>
          <p:cNvPr id="9" name="Text Placeholder 2">
            <a:extLst>
              <a:ext uri="{FF2B5EF4-FFF2-40B4-BE49-F238E27FC236}">
                <a16:creationId xmlns:a16="http://schemas.microsoft.com/office/drawing/2014/main" xmlns="" id="{4BF27DC6-0749-4A86-961C-AE6865C9BD91}"/>
              </a:ext>
            </a:extLst>
          </p:cNvPr>
          <p:cNvSpPr txBox="1">
            <a:spLocks/>
          </p:cNvSpPr>
          <p:nvPr/>
        </p:nvSpPr>
        <p:spPr>
          <a:xfrm>
            <a:off x="436961" y="479974"/>
            <a:ext cx="9782306" cy="66907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800" dirty="0" smtClean="0">
                <a:solidFill>
                  <a:srgbClr val="04777A"/>
                </a:solidFill>
              </a:rPr>
              <a:t>3 </a:t>
            </a:r>
            <a:r>
              <a:rPr lang="en-US" sz="2800" dirty="0" smtClean="0">
                <a:solidFill>
                  <a:srgbClr val="04777A"/>
                </a:solidFill>
              </a:rPr>
              <a:t>practical </a:t>
            </a:r>
            <a:r>
              <a:rPr lang="en-US" sz="2800" dirty="0" smtClean="0">
                <a:solidFill>
                  <a:srgbClr val="04777A"/>
                </a:solidFill>
              </a:rPr>
              <a:t>works</a:t>
            </a:r>
            <a:r>
              <a:rPr lang="uk-UA" sz="2800" dirty="0" smtClean="0">
                <a:solidFill>
                  <a:srgbClr val="04777A"/>
                </a:solidFill>
              </a:rPr>
              <a:t> </a:t>
            </a:r>
            <a:r>
              <a:rPr lang="en-US" sz="2800" dirty="0" smtClean="0">
                <a:solidFill>
                  <a:srgbClr val="04777A"/>
                </a:solidFill>
              </a:rPr>
              <a:t>integrated in the course contain</a:t>
            </a:r>
          </a:p>
          <a:p>
            <a:r>
              <a:rPr lang="en-US" sz="2800" dirty="0">
                <a:solidFill>
                  <a:srgbClr val="04777A"/>
                </a:solidFill>
              </a:rPr>
              <a:t>g</a:t>
            </a:r>
            <a:r>
              <a:rPr lang="en-US" sz="2800" dirty="0" smtClean="0">
                <a:solidFill>
                  <a:srgbClr val="04777A"/>
                </a:solidFill>
              </a:rPr>
              <a:t>uidance on preparation and examples of exercises</a:t>
            </a:r>
            <a:endParaRPr lang="en-US" sz="2800" dirty="0">
              <a:solidFill>
                <a:srgbClr val="04777A"/>
              </a:solidFill>
            </a:endParaRPr>
          </a:p>
        </p:txBody>
      </p:sp>
      <p:pic>
        <p:nvPicPr>
          <p:cNvPr id="10" name="Рисунок 9"/>
          <p:cNvPicPr>
            <a:picLocks noChangeAspect="1"/>
          </p:cNvPicPr>
          <p:nvPr/>
        </p:nvPicPr>
        <p:blipFill>
          <a:blip r:embed="rId2"/>
          <a:stretch>
            <a:fillRect/>
          </a:stretch>
        </p:blipFill>
        <p:spPr>
          <a:xfrm>
            <a:off x="2316560" y="1223096"/>
            <a:ext cx="4678545" cy="1319742"/>
          </a:xfrm>
          <a:prstGeom prst="rect">
            <a:avLst/>
          </a:prstGeom>
          <a:ln>
            <a:solidFill>
              <a:schemeClr val="bg1">
                <a:lumMod val="75000"/>
              </a:schemeClr>
            </a:solidFill>
          </a:ln>
        </p:spPr>
      </p:pic>
      <p:pic>
        <p:nvPicPr>
          <p:cNvPr id="12" name="Рисунок 11"/>
          <p:cNvPicPr>
            <a:picLocks noChangeAspect="1"/>
          </p:cNvPicPr>
          <p:nvPr/>
        </p:nvPicPr>
        <p:blipFill rotWithShape="1">
          <a:blip r:embed="rId3"/>
          <a:srcRect b="50332"/>
          <a:stretch/>
        </p:blipFill>
        <p:spPr>
          <a:xfrm>
            <a:off x="251445" y="2616887"/>
            <a:ext cx="5912566" cy="2435665"/>
          </a:xfrm>
          <a:prstGeom prst="rect">
            <a:avLst/>
          </a:prstGeom>
          <a:ln>
            <a:solidFill>
              <a:schemeClr val="bg1">
                <a:lumMod val="75000"/>
              </a:schemeClr>
            </a:solidFill>
          </a:ln>
        </p:spPr>
      </p:pic>
      <p:pic>
        <p:nvPicPr>
          <p:cNvPr id="11" name="Рисунок 10"/>
          <p:cNvPicPr>
            <a:picLocks noChangeAspect="1"/>
          </p:cNvPicPr>
          <p:nvPr/>
        </p:nvPicPr>
        <p:blipFill rotWithShape="1">
          <a:blip r:embed="rId3"/>
          <a:srcRect t="49463"/>
          <a:stretch/>
        </p:blipFill>
        <p:spPr>
          <a:xfrm>
            <a:off x="4299308" y="3543300"/>
            <a:ext cx="6006835" cy="2517827"/>
          </a:xfrm>
          <a:prstGeom prst="rect">
            <a:avLst/>
          </a:prstGeom>
          <a:ln>
            <a:solidFill>
              <a:schemeClr val="bg1">
                <a:lumMod val="75000"/>
              </a:schemeClr>
            </a:solidFill>
          </a:ln>
        </p:spPr>
      </p:pic>
      <p:cxnSp>
        <p:nvCxnSpPr>
          <p:cNvPr id="15" name="Прямая со стрелкой 14"/>
          <p:cNvCxnSpPr/>
          <p:nvPr/>
        </p:nvCxnSpPr>
        <p:spPr>
          <a:xfrm>
            <a:off x="1236133" y="1223096"/>
            <a:ext cx="1337734" cy="783504"/>
          </a:xfrm>
          <a:prstGeom prst="straightConnector1">
            <a:avLst/>
          </a:prstGeom>
          <a:ln w="38100">
            <a:solidFill>
              <a:srgbClr val="04777A"/>
            </a:solidFill>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H="1">
            <a:off x="5858933" y="1058333"/>
            <a:ext cx="1710267" cy="1075267"/>
          </a:xfrm>
          <a:prstGeom prst="straightConnector1">
            <a:avLst/>
          </a:prstGeom>
          <a:ln w="38100">
            <a:solidFill>
              <a:srgbClr val="04777A"/>
            </a:solidFill>
            <a:tailEnd type="triangle"/>
          </a:ln>
        </p:spPr>
        <p:style>
          <a:lnRef idx="1">
            <a:schemeClr val="accent1"/>
          </a:lnRef>
          <a:fillRef idx="0">
            <a:schemeClr val="accent1"/>
          </a:fillRef>
          <a:effectRef idx="0">
            <a:schemeClr val="accent1"/>
          </a:effectRef>
          <a:fontRef idx="minor">
            <a:schemeClr val="tx1"/>
          </a:fontRef>
        </p:style>
      </p:cxnSp>
      <p:sp>
        <p:nvSpPr>
          <p:cNvPr id="13" name="Нижний колонтитул 7"/>
          <p:cNvSpPr>
            <a:spLocks noGrp="1"/>
          </p:cNvSpPr>
          <p:nvPr>
            <p:ph type="ftr" sz="quarter" idx="11"/>
          </p:nvPr>
        </p:nvSpPr>
        <p:spPr>
          <a:xfrm>
            <a:off x="1175657" y="6172200"/>
            <a:ext cx="10124689" cy="699448"/>
          </a:xfrm>
        </p:spPr>
        <p:txBody>
          <a:bodyPr/>
          <a:lstStyle/>
          <a:p>
            <a:pPr algn="l"/>
            <a:r>
              <a:rPr lang="en-US" sz="1600" b="1" i="1" dirty="0">
                <a:solidFill>
                  <a:schemeClr val="accent6">
                    <a:lumMod val="50000"/>
                  </a:schemeClr>
                </a:solidFill>
                <a:effectLst>
                  <a:outerShdw blurRad="38100" dist="38100" dir="2700000" algn="tl">
                    <a:srgbClr val="000000">
                      <a:alpha val="43137"/>
                    </a:srgbClr>
                  </a:outerShdw>
                </a:effectLst>
              </a:rPr>
              <a:t>COURSE :MODELS FOR ENVIRONMENTAL RISK ASSESSMENT</a:t>
            </a:r>
            <a:endParaRPr lang="uk-UA" sz="1600" b="1" i="1" dirty="0">
              <a:solidFill>
                <a:schemeClr val="accent6">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835907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xmlns="" id="{017C641D-847B-4C56-A434-5E4A801C3294}"/>
              </a:ext>
            </a:extLst>
          </p:cNvPr>
          <p:cNvSpPr>
            <a:spLocks noGrp="1"/>
          </p:cNvSpPr>
          <p:nvPr>
            <p:ph type="sldNum" sz="quarter" idx="12"/>
          </p:nvPr>
        </p:nvSpPr>
        <p:spPr/>
        <p:txBody>
          <a:bodyPr/>
          <a:lstStyle/>
          <a:p>
            <a:fld id="{1FF06463-181E-431C-B1FC-EE1A52AAA484}" type="slidenum">
              <a:rPr lang="en-US" smtClean="0"/>
              <a:t>13</a:t>
            </a:fld>
            <a:endParaRPr lang="en-US"/>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i="1" dirty="0">
                <a:solidFill>
                  <a:schemeClr val="accent6">
                    <a:lumMod val="50000"/>
                  </a:schemeClr>
                </a:solidFill>
                <a:effectLst>
                  <a:outerShdw blurRad="38100" dist="38100" dir="2700000" algn="tl">
                    <a:srgbClr val="000000">
                      <a:alpha val="43137"/>
                    </a:srgbClr>
                  </a:outerShdw>
                </a:effectLst>
              </a:rPr>
              <a:t>COURSE :MODELS FOR ENVIRONMENTAL RISK ASSESSMENT</a:t>
            </a:r>
            <a:endParaRPr lang="uk-UA" sz="1600" b="1" i="1" dirty="0">
              <a:solidFill>
                <a:schemeClr val="accent6">
                  <a:lumMod val="50000"/>
                </a:schemeClr>
              </a:solidFill>
              <a:effectLst>
                <a:outerShdw blurRad="38100" dist="38100" dir="2700000" algn="tl">
                  <a:srgbClr val="000000">
                    <a:alpha val="43137"/>
                  </a:srgbClr>
                </a:outerShdw>
              </a:effectLst>
            </a:endParaRPr>
          </a:p>
        </p:txBody>
      </p:sp>
      <p:pic>
        <p:nvPicPr>
          <p:cNvPr id="5" name="Рисунок 4"/>
          <p:cNvPicPr>
            <a:picLocks noChangeAspect="1"/>
          </p:cNvPicPr>
          <p:nvPr/>
        </p:nvPicPr>
        <p:blipFill rotWithShape="1">
          <a:blip r:embed="rId3"/>
          <a:srcRect l="6441" t="12296" r="18836" b="34726"/>
          <a:stretch/>
        </p:blipFill>
        <p:spPr>
          <a:xfrm>
            <a:off x="183143" y="779131"/>
            <a:ext cx="3699933" cy="1864975"/>
          </a:xfrm>
          <a:prstGeom prst="rect">
            <a:avLst/>
          </a:prstGeom>
          <a:ln>
            <a:solidFill>
              <a:schemeClr val="bg1">
                <a:lumMod val="75000"/>
              </a:schemeClr>
            </a:solidFill>
          </a:ln>
        </p:spPr>
      </p:pic>
      <p:pic>
        <p:nvPicPr>
          <p:cNvPr id="11" name="Рисунок 10"/>
          <p:cNvPicPr>
            <a:picLocks noChangeAspect="1"/>
          </p:cNvPicPr>
          <p:nvPr/>
        </p:nvPicPr>
        <p:blipFill>
          <a:blip r:embed="rId4"/>
          <a:stretch>
            <a:fillRect/>
          </a:stretch>
        </p:blipFill>
        <p:spPr>
          <a:xfrm>
            <a:off x="113004" y="3617566"/>
            <a:ext cx="5641783" cy="2554634"/>
          </a:xfrm>
          <a:prstGeom prst="rect">
            <a:avLst/>
          </a:prstGeom>
          <a:ln>
            <a:solidFill>
              <a:schemeClr val="bg1">
                <a:lumMod val="75000"/>
              </a:schemeClr>
            </a:solidFill>
          </a:ln>
        </p:spPr>
      </p:pic>
      <p:pic>
        <p:nvPicPr>
          <p:cNvPr id="10" name="Рисунок 9"/>
          <p:cNvPicPr>
            <a:picLocks noChangeAspect="1"/>
          </p:cNvPicPr>
          <p:nvPr/>
        </p:nvPicPr>
        <p:blipFill>
          <a:blip r:embed="rId5"/>
          <a:stretch>
            <a:fillRect/>
          </a:stretch>
        </p:blipFill>
        <p:spPr>
          <a:xfrm>
            <a:off x="2184908" y="3026508"/>
            <a:ext cx="6786563" cy="2640925"/>
          </a:xfrm>
          <a:prstGeom prst="rect">
            <a:avLst/>
          </a:prstGeom>
          <a:ln>
            <a:solidFill>
              <a:schemeClr val="bg1">
                <a:lumMod val="75000"/>
              </a:schemeClr>
            </a:solidFill>
          </a:ln>
        </p:spPr>
      </p:pic>
      <p:pic>
        <p:nvPicPr>
          <p:cNvPr id="7" name="Рисунок 6"/>
          <p:cNvPicPr>
            <a:picLocks noChangeAspect="1"/>
          </p:cNvPicPr>
          <p:nvPr/>
        </p:nvPicPr>
        <p:blipFill>
          <a:blip r:embed="rId6"/>
          <a:stretch>
            <a:fillRect/>
          </a:stretch>
        </p:blipFill>
        <p:spPr>
          <a:xfrm>
            <a:off x="5581244" y="2180898"/>
            <a:ext cx="4060296" cy="1691219"/>
          </a:xfrm>
          <a:prstGeom prst="rect">
            <a:avLst/>
          </a:prstGeom>
          <a:ln>
            <a:solidFill>
              <a:schemeClr val="bg1">
                <a:lumMod val="75000"/>
              </a:schemeClr>
            </a:solidFill>
          </a:ln>
        </p:spPr>
      </p:pic>
      <p:sp>
        <p:nvSpPr>
          <p:cNvPr id="3" name="Text Placeholder 2">
            <a:extLst>
              <a:ext uri="{FF2B5EF4-FFF2-40B4-BE49-F238E27FC236}">
                <a16:creationId xmlns:a16="http://schemas.microsoft.com/office/drawing/2014/main" xmlns="" id="{4BF27DC6-0749-4A86-961C-AE6865C9BD91}"/>
              </a:ext>
            </a:extLst>
          </p:cNvPr>
          <p:cNvSpPr>
            <a:spLocks noGrp="1"/>
          </p:cNvSpPr>
          <p:nvPr>
            <p:ph type="body" idx="1"/>
          </p:nvPr>
        </p:nvSpPr>
        <p:spPr>
          <a:xfrm>
            <a:off x="4064203" y="779131"/>
            <a:ext cx="5985730" cy="894835"/>
          </a:xfrm>
        </p:spPr>
        <p:txBody>
          <a:bodyPr>
            <a:noAutofit/>
          </a:bodyPr>
          <a:lstStyle/>
          <a:p>
            <a:r>
              <a:rPr lang="en-US" sz="2800" dirty="0" smtClean="0">
                <a:solidFill>
                  <a:srgbClr val="04777A"/>
                </a:solidFill>
              </a:rPr>
              <a:t>Communication </a:t>
            </a:r>
            <a:r>
              <a:rPr lang="en-US" sz="2800" dirty="0">
                <a:solidFill>
                  <a:srgbClr val="04777A"/>
                </a:solidFill>
              </a:rPr>
              <a:t>with </a:t>
            </a:r>
            <a:r>
              <a:rPr lang="en-US" sz="2800" dirty="0" smtClean="0">
                <a:solidFill>
                  <a:srgbClr val="04777A"/>
                </a:solidFill>
              </a:rPr>
              <a:t>students could be conducted via Chat</a:t>
            </a:r>
            <a:r>
              <a:rPr lang="en-US" sz="2800" dirty="0">
                <a:solidFill>
                  <a:srgbClr val="04777A"/>
                </a:solidFill>
              </a:rPr>
              <a:t>, </a:t>
            </a:r>
            <a:r>
              <a:rPr lang="en-US" sz="2800" dirty="0" smtClean="0">
                <a:solidFill>
                  <a:srgbClr val="04777A"/>
                </a:solidFill>
              </a:rPr>
              <a:t>Forum </a:t>
            </a:r>
            <a:r>
              <a:rPr lang="en-US" sz="2800" dirty="0">
                <a:solidFill>
                  <a:srgbClr val="04777A"/>
                </a:solidFill>
              </a:rPr>
              <a:t>and </a:t>
            </a:r>
            <a:r>
              <a:rPr lang="en-US" sz="2800" dirty="0" smtClean="0">
                <a:solidFill>
                  <a:srgbClr val="04777A"/>
                </a:solidFill>
              </a:rPr>
              <a:t>Messages:</a:t>
            </a:r>
            <a:endParaRPr lang="en-US" sz="2800" dirty="0">
              <a:solidFill>
                <a:srgbClr val="04777A"/>
              </a:solidFill>
            </a:endParaRPr>
          </a:p>
        </p:txBody>
      </p:sp>
      <p:cxnSp>
        <p:nvCxnSpPr>
          <p:cNvPr id="14" name="Прямая со стрелкой 13"/>
          <p:cNvCxnSpPr/>
          <p:nvPr/>
        </p:nvCxnSpPr>
        <p:spPr>
          <a:xfrm>
            <a:off x="2184908" y="1936329"/>
            <a:ext cx="3417455" cy="466771"/>
          </a:xfrm>
          <a:prstGeom prst="straightConnector1">
            <a:avLst/>
          </a:prstGeom>
          <a:ln>
            <a:solidFill>
              <a:srgbClr val="04777A"/>
            </a:solidFill>
            <a:tailEnd type="triangle"/>
          </a:ln>
        </p:spPr>
        <p:style>
          <a:lnRef idx="3">
            <a:schemeClr val="accent6"/>
          </a:lnRef>
          <a:fillRef idx="0">
            <a:schemeClr val="accent6"/>
          </a:fillRef>
          <a:effectRef idx="2">
            <a:schemeClr val="accent6"/>
          </a:effectRef>
          <a:fontRef idx="minor">
            <a:schemeClr val="tx1"/>
          </a:fontRef>
        </p:style>
      </p:cxnSp>
      <p:cxnSp>
        <p:nvCxnSpPr>
          <p:cNvPr id="19" name="Прямая со стрелкой 18"/>
          <p:cNvCxnSpPr/>
          <p:nvPr/>
        </p:nvCxnSpPr>
        <p:spPr>
          <a:xfrm>
            <a:off x="2033109" y="2278935"/>
            <a:ext cx="1717624" cy="657390"/>
          </a:xfrm>
          <a:prstGeom prst="straightConnector1">
            <a:avLst/>
          </a:prstGeom>
          <a:ln>
            <a:solidFill>
              <a:srgbClr val="04777A"/>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09922008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4BF27DC6-0749-4A86-961C-AE6865C9BD91}"/>
              </a:ext>
            </a:extLst>
          </p:cNvPr>
          <p:cNvSpPr>
            <a:spLocks noGrp="1"/>
          </p:cNvSpPr>
          <p:nvPr>
            <p:ph type="body" idx="1"/>
          </p:nvPr>
        </p:nvSpPr>
        <p:spPr>
          <a:xfrm>
            <a:off x="405514" y="116568"/>
            <a:ext cx="3870153" cy="1115388"/>
          </a:xfrm>
        </p:spPr>
        <p:txBody>
          <a:bodyPr>
            <a:noAutofit/>
          </a:bodyPr>
          <a:lstStyle/>
          <a:p>
            <a:r>
              <a:rPr lang="en-US" sz="2800" dirty="0">
                <a:solidFill>
                  <a:srgbClr val="04777A"/>
                </a:solidFill>
              </a:rPr>
              <a:t>Test preparation, execution and validation</a:t>
            </a:r>
          </a:p>
        </p:txBody>
      </p:sp>
      <p:sp>
        <p:nvSpPr>
          <p:cNvPr id="9" name="Slide Number Placeholder 8">
            <a:extLst>
              <a:ext uri="{FF2B5EF4-FFF2-40B4-BE49-F238E27FC236}">
                <a16:creationId xmlns:a16="http://schemas.microsoft.com/office/drawing/2014/main" xmlns="" id="{017C641D-847B-4C56-A434-5E4A801C3294}"/>
              </a:ext>
            </a:extLst>
          </p:cNvPr>
          <p:cNvSpPr>
            <a:spLocks noGrp="1"/>
          </p:cNvSpPr>
          <p:nvPr>
            <p:ph type="sldNum" sz="quarter" idx="12"/>
          </p:nvPr>
        </p:nvSpPr>
        <p:spPr/>
        <p:txBody>
          <a:bodyPr/>
          <a:lstStyle/>
          <a:p>
            <a:fld id="{1FF06463-181E-431C-B1FC-EE1A52AAA484}" type="slidenum">
              <a:rPr lang="en-US" smtClean="0"/>
              <a:t>14</a:t>
            </a:fld>
            <a:endParaRPr lang="en-US"/>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i="1" dirty="0">
                <a:solidFill>
                  <a:schemeClr val="accent6">
                    <a:lumMod val="50000"/>
                  </a:schemeClr>
                </a:solidFill>
                <a:effectLst>
                  <a:outerShdw blurRad="38100" dist="38100" dir="2700000" algn="tl">
                    <a:srgbClr val="000000">
                      <a:alpha val="43137"/>
                    </a:srgbClr>
                  </a:outerShdw>
                </a:effectLst>
              </a:rPr>
              <a:t>COURSE :MODELS FOR ENVIRONMENTAL RISK ASSESSMENT</a:t>
            </a:r>
            <a:endParaRPr lang="uk-UA" sz="1600" b="1" i="1" dirty="0">
              <a:solidFill>
                <a:schemeClr val="accent6">
                  <a:lumMod val="50000"/>
                </a:schemeClr>
              </a:solidFill>
              <a:effectLst>
                <a:outerShdw blurRad="38100" dist="38100" dir="2700000" algn="tl">
                  <a:srgbClr val="000000">
                    <a:alpha val="43137"/>
                  </a:srgbClr>
                </a:outerShdw>
              </a:effectLst>
            </a:endParaRPr>
          </a:p>
        </p:txBody>
      </p:sp>
      <p:pic>
        <p:nvPicPr>
          <p:cNvPr id="4" name="Рисунок 3"/>
          <p:cNvPicPr>
            <a:picLocks noChangeAspect="1"/>
          </p:cNvPicPr>
          <p:nvPr/>
        </p:nvPicPr>
        <p:blipFill rotWithShape="1">
          <a:blip r:embed="rId3"/>
          <a:srcRect t="5696"/>
          <a:stretch/>
        </p:blipFill>
        <p:spPr>
          <a:xfrm>
            <a:off x="93132" y="1555639"/>
            <a:ext cx="7688193" cy="4616561"/>
          </a:xfrm>
          <a:prstGeom prst="rect">
            <a:avLst/>
          </a:prstGeom>
        </p:spPr>
      </p:pic>
      <p:pic>
        <p:nvPicPr>
          <p:cNvPr id="2" name="Рисунок 1"/>
          <p:cNvPicPr>
            <a:picLocks noChangeAspect="1"/>
          </p:cNvPicPr>
          <p:nvPr/>
        </p:nvPicPr>
        <p:blipFill>
          <a:blip r:embed="rId4"/>
          <a:stretch>
            <a:fillRect/>
          </a:stretch>
        </p:blipFill>
        <p:spPr>
          <a:xfrm>
            <a:off x="4275667" y="201235"/>
            <a:ext cx="5819089" cy="4160428"/>
          </a:xfrm>
          <a:prstGeom prst="rect">
            <a:avLst/>
          </a:prstGeom>
          <a:ln>
            <a:solidFill>
              <a:schemeClr val="bg1">
                <a:lumMod val="75000"/>
              </a:schemeClr>
            </a:solidFill>
          </a:ln>
        </p:spPr>
      </p:pic>
    </p:spTree>
    <p:extLst>
      <p:ext uri="{BB962C8B-B14F-4D97-AF65-F5344CB8AC3E}">
        <p14:creationId xmlns:p14="http://schemas.microsoft.com/office/powerpoint/2010/main" val="802400835"/>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4BF27DC6-0749-4A86-961C-AE6865C9BD91}"/>
              </a:ext>
            </a:extLst>
          </p:cNvPr>
          <p:cNvSpPr>
            <a:spLocks noGrp="1"/>
          </p:cNvSpPr>
          <p:nvPr>
            <p:ph type="body" idx="1"/>
          </p:nvPr>
        </p:nvSpPr>
        <p:spPr>
          <a:xfrm>
            <a:off x="203208" y="586468"/>
            <a:ext cx="2328010" cy="2682932"/>
          </a:xfrm>
        </p:spPr>
        <p:txBody>
          <a:bodyPr>
            <a:noAutofit/>
          </a:bodyPr>
          <a:lstStyle/>
          <a:p>
            <a:r>
              <a:rPr lang="en-GB" sz="2800" dirty="0" err="1" smtClean="0">
                <a:solidFill>
                  <a:srgbClr val="04777A"/>
                </a:solidFill>
              </a:rPr>
              <a:t>Gradebook</a:t>
            </a:r>
            <a:r>
              <a:rPr lang="en-GB" sz="2800" dirty="0" smtClean="0">
                <a:solidFill>
                  <a:srgbClr val="04777A"/>
                </a:solidFill>
              </a:rPr>
              <a:t> setup</a:t>
            </a:r>
            <a:endParaRPr lang="uk-UA" sz="2800" dirty="0" smtClean="0">
              <a:solidFill>
                <a:srgbClr val="04777A"/>
              </a:solidFill>
            </a:endParaRPr>
          </a:p>
          <a:p>
            <a:r>
              <a:rPr lang="en-US" sz="2800" dirty="0" smtClean="0">
                <a:solidFill>
                  <a:srgbClr val="04777A"/>
                </a:solidFill>
              </a:rPr>
              <a:t>&amp;</a:t>
            </a:r>
            <a:endParaRPr lang="uk-UA" sz="2800" dirty="0">
              <a:solidFill>
                <a:srgbClr val="04777A"/>
              </a:solidFill>
            </a:endParaRPr>
          </a:p>
          <a:p>
            <a:r>
              <a:rPr lang="en-GB" sz="2800" dirty="0" smtClean="0">
                <a:solidFill>
                  <a:srgbClr val="04777A"/>
                </a:solidFill>
              </a:rPr>
              <a:t>Achievement </a:t>
            </a:r>
            <a:r>
              <a:rPr lang="en-GB" sz="2800" dirty="0">
                <a:solidFill>
                  <a:srgbClr val="04777A"/>
                </a:solidFill>
              </a:rPr>
              <a:t>results </a:t>
            </a:r>
            <a:endParaRPr lang="en-US" sz="2800" dirty="0">
              <a:solidFill>
                <a:srgbClr val="04777A"/>
              </a:solidFill>
            </a:endParaRPr>
          </a:p>
        </p:txBody>
      </p:sp>
      <p:sp>
        <p:nvSpPr>
          <p:cNvPr id="9" name="Slide Number Placeholder 8">
            <a:extLst>
              <a:ext uri="{FF2B5EF4-FFF2-40B4-BE49-F238E27FC236}">
                <a16:creationId xmlns:a16="http://schemas.microsoft.com/office/drawing/2014/main" xmlns="" id="{017C641D-847B-4C56-A434-5E4A801C3294}"/>
              </a:ext>
            </a:extLst>
          </p:cNvPr>
          <p:cNvSpPr>
            <a:spLocks noGrp="1"/>
          </p:cNvSpPr>
          <p:nvPr>
            <p:ph type="sldNum" sz="quarter" idx="12"/>
          </p:nvPr>
        </p:nvSpPr>
        <p:spPr/>
        <p:txBody>
          <a:bodyPr/>
          <a:lstStyle/>
          <a:p>
            <a:fld id="{1FF06463-181E-431C-B1FC-EE1A52AAA484}" type="slidenum">
              <a:rPr lang="en-US" smtClean="0"/>
              <a:t>15</a:t>
            </a:fld>
            <a:endParaRPr lang="en-US"/>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i="1" dirty="0">
                <a:solidFill>
                  <a:schemeClr val="accent6">
                    <a:lumMod val="50000"/>
                  </a:schemeClr>
                </a:solidFill>
                <a:effectLst>
                  <a:outerShdw blurRad="38100" dist="38100" dir="2700000" algn="tl">
                    <a:srgbClr val="000000">
                      <a:alpha val="43137"/>
                    </a:srgbClr>
                  </a:outerShdw>
                </a:effectLst>
              </a:rPr>
              <a:t>COURSE :MODELS FOR ENVIRONMENTAL RISK ASSESSMENT</a:t>
            </a:r>
            <a:endParaRPr lang="uk-UA" sz="1600" b="1" i="1" dirty="0">
              <a:solidFill>
                <a:schemeClr val="accent6">
                  <a:lumMod val="50000"/>
                </a:schemeClr>
              </a:solidFill>
              <a:effectLst>
                <a:outerShdw blurRad="38100" dist="38100" dir="2700000" algn="tl">
                  <a:srgbClr val="000000">
                    <a:alpha val="43137"/>
                  </a:srgbClr>
                </a:outerShdw>
              </a:effectLst>
            </a:endParaRPr>
          </a:p>
        </p:txBody>
      </p:sp>
      <p:pic>
        <p:nvPicPr>
          <p:cNvPr id="2" name="Рисунок 1"/>
          <p:cNvPicPr>
            <a:picLocks noChangeAspect="1"/>
          </p:cNvPicPr>
          <p:nvPr/>
        </p:nvPicPr>
        <p:blipFill rotWithShape="1">
          <a:blip r:embed="rId3"/>
          <a:srcRect l="1110" t="1983" b="1275"/>
          <a:stretch/>
        </p:blipFill>
        <p:spPr>
          <a:xfrm>
            <a:off x="2633132" y="313267"/>
            <a:ext cx="7542711" cy="5782733"/>
          </a:xfrm>
          <a:prstGeom prst="rect">
            <a:avLst/>
          </a:prstGeom>
          <a:ln>
            <a:solidFill>
              <a:schemeClr val="bg1">
                <a:lumMod val="75000"/>
              </a:schemeClr>
            </a:solidFill>
          </a:ln>
        </p:spPr>
      </p:pic>
    </p:spTree>
    <p:extLst>
      <p:ext uri="{BB962C8B-B14F-4D97-AF65-F5344CB8AC3E}">
        <p14:creationId xmlns:p14="http://schemas.microsoft.com/office/powerpoint/2010/main" val="3745781239"/>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7"/>
          <p:cNvSpPr>
            <a:spLocks noGrp="1"/>
          </p:cNvSpPr>
          <p:nvPr>
            <p:ph type="sldNum" sz="quarter" idx="12"/>
          </p:nvPr>
        </p:nvSpPr>
        <p:spPr/>
        <p:txBody>
          <a:bodyPr/>
          <a:lstStyle/>
          <a:p>
            <a:fld id="{1FF06463-181E-431C-B1FC-EE1A52AAA484}" type="slidenum">
              <a:rPr lang="en-US" smtClean="0"/>
              <a:t>16</a:t>
            </a:fld>
            <a:endParaRPr lang="en-US"/>
          </a:p>
        </p:txBody>
      </p:sp>
      <p:sp>
        <p:nvSpPr>
          <p:cNvPr id="5" name="Rectangle 1"/>
          <p:cNvSpPr>
            <a:spLocks noChangeArrowheads="1"/>
          </p:cNvSpPr>
          <p:nvPr/>
        </p:nvSpPr>
        <p:spPr bwMode="auto">
          <a:xfrm>
            <a:off x="838200" y="36814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Text Placeholder 2">
            <a:extLst>
              <a:ext uri="{FF2B5EF4-FFF2-40B4-BE49-F238E27FC236}">
                <a16:creationId xmlns:a16="http://schemas.microsoft.com/office/drawing/2014/main" xmlns="" id="{4BF27DC6-0749-4A86-961C-AE6865C9BD91}"/>
              </a:ext>
            </a:extLst>
          </p:cNvPr>
          <p:cNvSpPr>
            <a:spLocks noGrp="1"/>
          </p:cNvSpPr>
          <p:nvPr>
            <p:ph type="body" idx="1"/>
          </p:nvPr>
        </p:nvSpPr>
        <p:spPr>
          <a:xfrm>
            <a:off x="447847" y="256212"/>
            <a:ext cx="9061628" cy="669074"/>
          </a:xfrm>
        </p:spPr>
        <p:txBody>
          <a:bodyPr>
            <a:normAutofit/>
          </a:bodyPr>
          <a:lstStyle/>
          <a:p>
            <a:r>
              <a:rPr lang="en-US" sz="3600" dirty="0">
                <a:solidFill>
                  <a:srgbClr val="04777A"/>
                </a:solidFill>
              </a:rPr>
              <a:t>Course authors:</a:t>
            </a:r>
          </a:p>
        </p:txBody>
      </p:sp>
      <p:sp>
        <p:nvSpPr>
          <p:cNvPr id="13" name="Нижний колонтитул 7"/>
          <p:cNvSpPr>
            <a:spLocks noGrp="1"/>
          </p:cNvSpPr>
          <p:nvPr>
            <p:ph type="ftr" sz="quarter" idx="11"/>
          </p:nvPr>
        </p:nvSpPr>
        <p:spPr>
          <a:xfrm>
            <a:off x="1175657" y="6172200"/>
            <a:ext cx="10124689" cy="609600"/>
          </a:xfrm>
        </p:spPr>
        <p:txBody>
          <a:bodyPr/>
          <a:lstStyle/>
          <a:p>
            <a:pPr algn="l"/>
            <a:r>
              <a:rPr lang="en-US" sz="1600" b="1" i="1" dirty="0">
                <a:solidFill>
                  <a:schemeClr val="accent6">
                    <a:lumMod val="50000"/>
                  </a:schemeClr>
                </a:solidFill>
                <a:effectLst>
                  <a:outerShdw blurRad="38100" dist="38100" dir="2700000" algn="tl">
                    <a:srgbClr val="000000">
                      <a:alpha val="43137"/>
                    </a:srgbClr>
                  </a:outerShdw>
                </a:effectLst>
              </a:rPr>
              <a:t>COURSE :MODELS FOR ENVIRONMENTAL RISK ASSESSMENT</a:t>
            </a:r>
            <a:endParaRPr lang="uk-UA" sz="1600" b="1" i="1" dirty="0">
              <a:solidFill>
                <a:schemeClr val="accent6">
                  <a:lumMod val="50000"/>
                </a:schemeClr>
              </a:solidFill>
              <a:effectLst>
                <a:outerShdw blurRad="38100" dist="38100" dir="2700000" algn="tl">
                  <a:srgbClr val="000000">
                    <a:alpha val="43137"/>
                  </a:srgbClr>
                </a:outerShdw>
              </a:effectLst>
            </a:endParaRPr>
          </a:p>
        </p:txBody>
      </p:sp>
      <p:sp>
        <p:nvSpPr>
          <p:cNvPr id="2" name="Прямоугольник 1"/>
          <p:cNvSpPr/>
          <p:nvPr/>
        </p:nvSpPr>
        <p:spPr>
          <a:xfrm>
            <a:off x="500743" y="1426029"/>
            <a:ext cx="9590314" cy="3416320"/>
          </a:xfrm>
          <a:prstGeom prst="rect">
            <a:avLst/>
          </a:prstGeom>
        </p:spPr>
        <p:txBody>
          <a:bodyPr wrap="square">
            <a:spAutoFit/>
          </a:bodyPr>
          <a:lstStyle/>
          <a:p>
            <a:endParaRPr lang="ru-RU" sz="2400" b="1" dirty="0" smtClean="0"/>
          </a:p>
          <a:p>
            <a:r>
              <a:rPr lang="en-US" sz="2400" b="1" dirty="0" smtClean="0">
                <a:solidFill>
                  <a:srgbClr val="04777A"/>
                </a:solidFill>
              </a:rPr>
              <a:t>Coordinator</a:t>
            </a:r>
            <a:r>
              <a:rPr lang="ru-RU" sz="2400" dirty="0" smtClean="0"/>
              <a:t>: </a:t>
            </a:r>
            <a:r>
              <a:rPr lang="en-US" sz="2400" dirty="0" smtClean="0"/>
              <a:t>  </a:t>
            </a:r>
            <a:r>
              <a:rPr lang="en-US" sz="2400" b="1" dirty="0" err="1"/>
              <a:t>Alla</a:t>
            </a:r>
            <a:r>
              <a:rPr lang="en-US" sz="2400" b="1" dirty="0"/>
              <a:t> </a:t>
            </a:r>
            <a:r>
              <a:rPr lang="en-US" sz="2400" b="1" dirty="0" err="1"/>
              <a:t>Nekos</a:t>
            </a:r>
            <a:r>
              <a:rPr lang="en-US" sz="2400" dirty="0"/>
              <a:t>, </a:t>
            </a:r>
          </a:p>
          <a:p>
            <a:pPr indent="1800000"/>
            <a:r>
              <a:rPr lang="en-US" sz="2400" i="1" dirty="0"/>
              <a:t>V. N. </a:t>
            </a:r>
            <a:r>
              <a:rPr lang="en-US" sz="2400" i="1" dirty="0" err="1"/>
              <a:t>Karazin</a:t>
            </a:r>
            <a:r>
              <a:rPr lang="en-US" sz="2400" i="1" dirty="0"/>
              <a:t> </a:t>
            </a:r>
            <a:r>
              <a:rPr lang="en-US" sz="2400" i="1" dirty="0" err="1"/>
              <a:t>Kharkiv</a:t>
            </a:r>
            <a:r>
              <a:rPr lang="en-US" sz="2400" i="1" dirty="0"/>
              <a:t> National University (KKNU), </a:t>
            </a:r>
            <a:r>
              <a:rPr lang="en-US" sz="2400" i="1" dirty="0" smtClean="0"/>
              <a:t>Ukraine</a:t>
            </a:r>
          </a:p>
          <a:p>
            <a:pPr indent="1800000"/>
            <a:r>
              <a:rPr lang="en-US" sz="2400" i="1" dirty="0" smtClean="0">
                <a:hlinkClick r:id="rId2"/>
              </a:rPr>
              <a:t>nekos@karazin.ua</a:t>
            </a:r>
            <a:r>
              <a:rPr lang="en-US" sz="2400" i="1" dirty="0" smtClean="0"/>
              <a:t> </a:t>
            </a:r>
            <a:endParaRPr lang="ru-RU" sz="2400" i="1" dirty="0"/>
          </a:p>
          <a:p>
            <a:endParaRPr lang="en-US" sz="2400" b="1" dirty="0" smtClean="0">
              <a:solidFill>
                <a:srgbClr val="04777A"/>
              </a:solidFill>
            </a:endParaRPr>
          </a:p>
          <a:p>
            <a:r>
              <a:rPr lang="en-US" sz="2400" b="1" dirty="0" smtClean="0">
                <a:solidFill>
                  <a:srgbClr val="04777A"/>
                </a:solidFill>
              </a:rPr>
              <a:t>Authors</a:t>
            </a:r>
            <a:r>
              <a:rPr lang="en-US" sz="2400" b="1" dirty="0">
                <a:solidFill>
                  <a:srgbClr val="04777A"/>
                </a:solidFill>
              </a:rPr>
              <a:t>:</a:t>
            </a:r>
            <a:r>
              <a:rPr lang="en-US" sz="2400" dirty="0" smtClean="0"/>
              <a:t>          </a:t>
            </a:r>
            <a:r>
              <a:rPr lang="en-US" sz="2400" b="1" dirty="0" err="1" smtClean="0"/>
              <a:t>Alla</a:t>
            </a:r>
            <a:r>
              <a:rPr lang="en-US" sz="2400" b="1" dirty="0" smtClean="0"/>
              <a:t> </a:t>
            </a:r>
            <a:r>
              <a:rPr lang="en-US" sz="2400" b="1" dirty="0" err="1" smtClean="0"/>
              <a:t>Nekos</a:t>
            </a:r>
            <a:r>
              <a:rPr lang="en-US" sz="2400" dirty="0" smtClean="0"/>
              <a:t>, </a:t>
            </a:r>
          </a:p>
          <a:p>
            <a:pPr indent="1800000"/>
            <a:r>
              <a:rPr lang="en-US" sz="2400" i="1" dirty="0" smtClean="0"/>
              <a:t>V</a:t>
            </a:r>
            <a:r>
              <a:rPr lang="en-US" sz="2400" i="1" dirty="0"/>
              <a:t>. N. </a:t>
            </a:r>
            <a:r>
              <a:rPr lang="en-US" sz="2400" i="1" dirty="0" err="1"/>
              <a:t>Karazin</a:t>
            </a:r>
            <a:r>
              <a:rPr lang="en-US" sz="2400" i="1" dirty="0"/>
              <a:t> </a:t>
            </a:r>
            <a:r>
              <a:rPr lang="en-US" sz="2400" i="1" dirty="0" err="1"/>
              <a:t>Kharkiv</a:t>
            </a:r>
            <a:r>
              <a:rPr lang="en-US" sz="2400" i="1" dirty="0"/>
              <a:t> National University (</a:t>
            </a:r>
            <a:r>
              <a:rPr lang="en-US" sz="2400" i="1" dirty="0" smtClean="0"/>
              <a:t>KKNU), </a:t>
            </a:r>
            <a:r>
              <a:rPr lang="en-US" sz="2400" i="1" dirty="0"/>
              <a:t>Ukraine</a:t>
            </a:r>
            <a:endParaRPr lang="ru-RU" sz="2400" i="1" dirty="0"/>
          </a:p>
          <a:p>
            <a:pPr indent="1800000"/>
            <a:r>
              <a:rPr lang="en-US" sz="2400" b="1" dirty="0" smtClean="0"/>
              <a:t>Inna </a:t>
            </a:r>
            <a:r>
              <a:rPr lang="en-US" sz="2400" b="1" dirty="0" err="1" smtClean="0"/>
              <a:t>Bodak</a:t>
            </a:r>
            <a:r>
              <a:rPr lang="en-US" sz="2400" b="1" dirty="0" smtClean="0"/>
              <a:t>, </a:t>
            </a:r>
          </a:p>
          <a:p>
            <a:pPr indent="1800000"/>
            <a:r>
              <a:rPr lang="en-US" sz="2400" i="1" dirty="0" smtClean="0"/>
              <a:t>V</a:t>
            </a:r>
            <a:r>
              <a:rPr lang="en-US" sz="2400" i="1" dirty="0"/>
              <a:t>. N. </a:t>
            </a:r>
            <a:r>
              <a:rPr lang="en-US" sz="2400" i="1" dirty="0" err="1"/>
              <a:t>Karazin</a:t>
            </a:r>
            <a:r>
              <a:rPr lang="en-US" sz="2400" i="1" dirty="0"/>
              <a:t> </a:t>
            </a:r>
            <a:r>
              <a:rPr lang="en-US" sz="2400" i="1" dirty="0" err="1"/>
              <a:t>Kharkiv</a:t>
            </a:r>
            <a:r>
              <a:rPr lang="en-US" sz="2400" i="1" dirty="0"/>
              <a:t> National University (KKNU), Ukraine</a:t>
            </a:r>
            <a:endParaRPr lang="ru-RU" sz="2400" i="1" dirty="0"/>
          </a:p>
        </p:txBody>
      </p:sp>
    </p:spTree>
    <p:extLst>
      <p:ext uri="{BB962C8B-B14F-4D97-AF65-F5344CB8AC3E}">
        <p14:creationId xmlns:p14="http://schemas.microsoft.com/office/powerpoint/2010/main" val="1227708089"/>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4BF27DC6-0749-4A86-961C-AE6865C9BD91}"/>
              </a:ext>
            </a:extLst>
          </p:cNvPr>
          <p:cNvSpPr>
            <a:spLocks noGrp="1"/>
          </p:cNvSpPr>
          <p:nvPr>
            <p:ph type="body" idx="1"/>
          </p:nvPr>
        </p:nvSpPr>
        <p:spPr>
          <a:xfrm>
            <a:off x="437214" y="274326"/>
            <a:ext cx="9061628" cy="860202"/>
          </a:xfrm>
        </p:spPr>
        <p:txBody>
          <a:bodyPr>
            <a:normAutofit/>
          </a:bodyPr>
          <a:lstStyle/>
          <a:p>
            <a:r>
              <a:rPr lang="en-US" sz="3600" dirty="0">
                <a:solidFill>
                  <a:srgbClr val="04777A"/>
                </a:solidFill>
              </a:rPr>
              <a:t>Summary</a:t>
            </a:r>
            <a:r>
              <a:rPr lang="uk-UA" sz="3600" dirty="0">
                <a:solidFill>
                  <a:srgbClr val="04777A"/>
                </a:solidFill>
              </a:rPr>
              <a:t> </a:t>
            </a:r>
            <a:endParaRPr lang="ru-RU" sz="3600" dirty="0">
              <a:solidFill>
                <a:srgbClr val="04777A"/>
              </a:solidFill>
            </a:endParaRPr>
          </a:p>
        </p:txBody>
      </p:sp>
      <p:sp>
        <p:nvSpPr>
          <p:cNvPr id="9" name="Slide Number Placeholder 8">
            <a:extLst>
              <a:ext uri="{FF2B5EF4-FFF2-40B4-BE49-F238E27FC236}">
                <a16:creationId xmlns:a16="http://schemas.microsoft.com/office/drawing/2014/main" xmlns="" id="{017C641D-847B-4C56-A434-5E4A801C3294}"/>
              </a:ext>
            </a:extLst>
          </p:cNvPr>
          <p:cNvSpPr>
            <a:spLocks noGrp="1"/>
          </p:cNvSpPr>
          <p:nvPr>
            <p:ph type="sldNum" sz="quarter" idx="12"/>
          </p:nvPr>
        </p:nvSpPr>
        <p:spPr/>
        <p:txBody>
          <a:bodyPr/>
          <a:lstStyle/>
          <a:p>
            <a:fld id="{1FF06463-181E-431C-B1FC-EE1A52AAA484}" type="slidenum">
              <a:rPr lang="en-US" smtClean="0"/>
              <a:t>2</a:t>
            </a:fld>
            <a:endParaRPr lang="en-US"/>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dirty="0" smtClean="0">
                <a:solidFill>
                  <a:schemeClr val="accent6">
                    <a:lumMod val="50000"/>
                  </a:schemeClr>
                </a:solidFill>
                <a:effectLst>
                  <a:outerShdw blurRad="38100" dist="38100" dir="2700000" algn="tl">
                    <a:srgbClr val="000000">
                      <a:alpha val="43137"/>
                    </a:srgbClr>
                  </a:outerShdw>
                </a:effectLst>
              </a:rPr>
              <a:t>COURSE : </a:t>
            </a:r>
            <a:r>
              <a:rPr lang="en-US" sz="1600" b="1" i="1" dirty="0">
                <a:solidFill>
                  <a:schemeClr val="accent6">
                    <a:lumMod val="50000"/>
                  </a:schemeClr>
                </a:solidFill>
                <a:effectLst>
                  <a:outerShdw blurRad="38100" dist="38100" dir="2700000" algn="tl">
                    <a:srgbClr val="000000">
                      <a:alpha val="43137"/>
                    </a:srgbClr>
                  </a:outerShdw>
                </a:effectLst>
              </a:rPr>
              <a:t>MODELS FOR ENVIRONMENTAL RISK </a:t>
            </a:r>
            <a:r>
              <a:rPr lang="en-US" sz="1600" b="1" i="1" dirty="0" smtClean="0">
                <a:solidFill>
                  <a:schemeClr val="accent6">
                    <a:lumMod val="50000"/>
                  </a:schemeClr>
                </a:solidFill>
                <a:effectLst>
                  <a:outerShdw blurRad="38100" dist="38100" dir="2700000" algn="tl">
                    <a:srgbClr val="000000">
                      <a:alpha val="43137"/>
                    </a:srgbClr>
                  </a:outerShdw>
                </a:effectLst>
              </a:rPr>
              <a:t>ASSESSMENT</a:t>
            </a:r>
          </a:p>
        </p:txBody>
      </p:sp>
      <p:sp>
        <p:nvSpPr>
          <p:cNvPr id="2" name="Текст 1"/>
          <p:cNvSpPr>
            <a:spLocks noGrp="1"/>
          </p:cNvSpPr>
          <p:nvPr>
            <p:ph type="body" idx="1"/>
          </p:nvPr>
        </p:nvSpPr>
        <p:spPr>
          <a:xfrm>
            <a:off x="272144" y="1349407"/>
            <a:ext cx="6564086" cy="4583308"/>
          </a:xfrm>
        </p:spPr>
        <p:txBody>
          <a:bodyPr>
            <a:normAutofit lnSpcReduction="10000"/>
          </a:bodyPr>
          <a:lstStyle/>
          <a:p>
            <a:pPr algn="just"/>
            <a:r>
              <a:rPr lang="en-US" b="0" i="1" dirty="0"/>
              <a:t>This 3 ECTS course aims to deepen knowledge about environmental risk</a:t>
            </a:r>
            <a:r>
              <a:rPr lang="en-US" b="0" i="1" dirty="0" smtClean="0"/>
              <a:t>.</a:t>
            </a:r>
          </a:p>
          <a:p>
            <a:pPr algn="just"/>
            <a:r>
              <a:rPr lang="en-US" b="0" i="1" dirty="0" smtClean="0"/>
              <a:t>It </a:t>
            </a:r>
            <a:r>
              <a:rPr lang="en-US" b="0" i="1" dirty="0"/>
              <a:t>provide students with detailed information about the core concepts, principles and techniques underlying environmental risk assessment which can be applied on a national and global platform</a:t>
            </a:r>
            <a:r>
              <a:rPr lang="en-US" b="0" i="1" dirty="0" smtClean="0"/>
              <a:t>.</a:t>
            </a:r>
          </a:p>
          <a:p>
            <a:pPr algn="just"/>
            <a:r>
              <a:rPr lang="en-US" b="0" i="1" dirty="0" smtClean="0"/>
              <a:t>The </a:t>
            </a:r>
            <a:r>
              <a:rPr lang="en-US" b="0" i="1" dirty="0"/>
              <a:t>course contains individual and group assignments aimed at developing in-hand practical skills in applying basic environmental and health risk assessment methods in case of air, food, soil and drinking water pollution, exposure to radiation, introduction of GMOs and transgenic plants to the environment.</a:t>
            </a:r>
            <a:endParaRPr lang="ru-RU" dirty="0"/>
          </a:p>
        </p:txBody>
      </p:sp>
      <p:pic>
        <p:nvPicPr>
          <p:cNvPr id="4" name="Рисунок 3"/>
          <p:cNvPicPr>
            <a:picLocks noChangeAspect="1"/>
          </p:cNvPicPr>
          <p:nvPr/>
        </p:nvPicPr>
        <p:blipFill rotWithShape="1">
          <a:blip r:embed="rId3"/>
          <a:srcRect l="1346"/>
          <a:stretch/>
        </p:blipFill>
        <p:spPr>
          <a:xfrm>
            <a:off x="7004538" y="1020933"/>
            <a:ext cx="3227208" cy="4527612"/>
          </a:xfrm>
          <a:prstGeom prst="rect">
            <a:avLst/>
          </a:prstGeom>
          <a:ln>
            <a:solidFill>
              <a:schemeClr val="bg1">
                <a:lumMod val="75000"/>
              </a:schemeClr>
            </a:solidFill>
          </a:ln>
        </p:spPr>
      </p:pic>
    </p:spTree>
    <p:extLst>
      <p:ext uri="{BB962C8B-B14F-4D97-AF65-F5344CB8AC3E}">
        <p14:creationId xmlns:p14="http://schemas.microsoft.com/office/powerpoint/2010/main" val="8579422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4BF27DC6-0749-4A86-961C-AE6865C9BD91}"/>
              </a:ext>
            </a:extLst>
          </p:cNvPr>
          <p:cNvSpPr>
            <a:spLocks noGrp="1"/>
          </p:cNvSpPr>
          <p:nvPr>
            <p:ph type="body" idx="1"/>
          </p:nvPr>
        </p:nvSpPr>
        <p:spPr>
          <a:xfrm>
            <a:off x="437214" y="274326"/>
            <a:ext cx="9061628" cy="640074"/>
          </a:xfrm>
        </p:spPr>
        <p:txBody>
          <a:bodyPr>
            <a:normAutofit/>
          </a:bodyPr>
          <a:lstStyle/>
          <a:p>
            <a:r>
              <a:rPr lang="en-US" sz="3200" dirty="0">
                <a:solidFill>
                  <a:srgbClr val="04777A"/>
                </a:solidFill>
              </a:rPr>
              <a:t>Aims and </a:t>
            </a:r>
            <a:r>
              <a:rPr lang="en-US" sz="3200" dirty="0" smtClean="0">
                <a:solidFill>
                  <a:srgbClr val="04777A"/>
                </a:solidFill>
              </a:rPr>
              <a:t>objectives</a:t>
            </a:r>
            <a:endParaRPr lang="en-US" sz="3600" dirty="0">
              <a:solidFill>
                <a:srgbClr val="04777A"/>
              </a:solidFill>
            </a:endParaRPr>
          </a:p>
        </p:txBody>
      </p:sp>
      <p:sp>
        <p:nvSpPr>
          <p:cNvPr id="9" name="Slide Number Placeholder 8">
            <a:extLst>
              <a:ext uri="{FF2B5EF4-FFF2-40B4-BE49-F238E27FC236}">
                <a16:creationId xmlns:a16="http://schemas.microsoft.com/office/drawing/2014/main" xmlns="" id="{017C641D-847B-4C56-A434-5E4A801C3294}"/>
              </a:ext>
            </a:extLst>
          </p:cNvPr>
          <p:cNvSpPr>
            <a:spLocks noGrp="1"/>
          </p:cNvSpPr>
          <p:nvPr>
            <p:ph type="sldNum" sz="quarter" idx="12"/>
          </p:nvPr>
        </p:nvSpPr>
        <p:spPr/>
        <p:txBody>
          <a:bodyPr/>
          <a:lstStyle/>
          <a:p>
            <a:fld id="{1FF06463-181E-431C-B1FC-EE1A52AAA484}" type="slidenum">
              <a:rPr lang="en-US" smtClean="0"/>
              <a:t>3</a:t>
            </a:fld>
            <a:endParaRPr lang="en-US"/>
          </a:p>
        </p:txBody>
      </p:sp>
      <p:sp>
        <p:nvSpPr>
          <p:cNvPr id="7" name="Текст 2"/>
          <p:cNvSpPr>
            <a:spLocks noGrp="1"/>
          </p:cNvSpPr>
          <p:nvPr>
            <p:ph type="body" idx="1"/>
          </p:nvPr>
        </p:nvSpPr>
        <p:spPr>
          <a:xfrm>
            <a:off x="474547" y="1624693"/>
            <a:ext cx="9024295" cy="4027714"/>
          </a:xfrm>
        </p:spPr>
        <p:txBody>
          <a:bodyPr>
            <a:noAutofit/>
          </a:bodyPr>
          <a:lstStyle/>
          <a:p>
            <a:pPr algn="just"/>
            <a:r>
              <a:rPr lang="en-US" b="0" dirty="0"/>
              <a:t>The main course objective is to introduce the students to the key elements of risk assessment methodology, and to give a better understanding of how environmental risk is defined, as well as how risks may be evaluated and </a:t>
            </a:r>
            <a:r>
              <a:rPr lang="en-US" b="0" dirty="0" smtClean="0"/>
              <a:t>managed.</a:t>
            </a:r>
          </a:p>
          <a:p>
            <a:pPr algn="just"/>
            <a:r>
              <a:rPr lang="en-US" b="0" dirty="0" smtClean="0"/>
              <a:t>In </a:t>
            </a:r>
            <a:r>
              <a:rPr lang="en-US" b="0" dirty="0"/>
              <a:t>particular, the course will discuss the core concepts, principles and stages of risk assessment, providing students with the ability to identify, explain, and make decisions about risks to public health and nature. The students will learn how risk analysis is done, how it is interpreted, and how it influences regulatory decision-making.</a:t>
            </a:r>
          </a:p>
          <a:p>
            <a:pPr algn="just"/>
            <a:r>
              <a:rPr lang="en-US" b="0" dirty="0" smtClean="0"/>
              <a:t>In </a:t>
            </a:r>
            <a:r>
              <a:rPr lang="en-US" b="0" dirty="0"/>
              <a:t>general, this course focuses on applying modern concepts to diverse risk assessment issues, as well as finding the possible ways of improving the effectiveness of current risk assessment practices.</a:t>
            </a:r>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i="1" dirty="0">
                <a:solidFill>
                  <a:schemeClr val="accent6">
                    <a:lumMod val="50000"/>
                  </a:schemeClr>
                </a:solidFill>
                <a:effectLst>
                  <a:outerShdw blurRad="38100" dist="38100" dir="2700000" algn="tl">
                    <a:srgbClr val="000000">
                      <a:alpha val="43137"/>
                    </a:srgbClr>
                  </a:outerShdw>
                </a:effectLst>
              </a:rPr>
              <a:t>COURSE : MODELS FOR ENVIRONMENTAL RISK ASSESSMENT</a:t>
            </a:r>
            <a:endParaRPr lang="uk-UA" sz="1600" i="1" dirty="0">
              <a:solidFill>
                <a:schemeClr val="accent6">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203477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4BF27DC6-0749-4A86-961C-AE6865C9BD91}"/>
              </a:ext>
            </a:extLst>
          </p:cNvPr>
          <p:cNvSpPr>
            <a:spLocks noGrp="1"/>
          </p:cNvSpPr>
          <p:nvPr>
            <p:ph type="body" idx="1"/>
          </p:nvPr>
        </p:nvSpPr>
        <p:spPr>
          <a:xfrm>
            <a:off x="124882" y="37091"/>
            <a:ext cx="9061628" cy="602748"/>
          </a:xfrm>
        </p:spPr>
        <p:txBody>
          <a:bodyPr>
            <a:normAutofit/>
          </a:bodyPr>
          <a:lstStyle/>
          <a:p>
            <a:r>
              <a:rPr lang="en-US" sz="3200" dirty="0">
                <a:solidFill>
                  <a:srgbClr val="04777A"/>
                </a:solidFill>
              </a:rPr>
              <a:t>General learning outcomes </a:t>
            </a:r>
            <a:endParaRPr lang="ru-RU" sz="3200" dirty="0">
              <a:solidFill>
                <a:srgbClr val="04777A"/>
              </a:solidFill>
            </a:endParaRPr>
          </a:p>
        </p:txBody>
      </p:sp>
      <p:sp>
        <p:nvSpPr>
          <p:cNvPr id="9" name="Slide Number Placeholder 8">
            <a:extLst>
              <a:ext uri="{FF2B5EF4-FFF2-40B4-BE49-F238E27FC236}">
                <a16:creationId xmlns:a16="http://schemas.microsoft.com/office/drawing/2014/main" xmlns="" id="{017C641D-847B-4C56-A434-5E4A801C3294}"/>
              </a:ext>
            </a:extLst>
          </p:cNvPr>
          <p:cNvSpPr>
            <a:spLocks noGrp="1"/>
          </p:cNvSpPr>
          <p:nvPr>
            <p:ph type="sldNum" sz="quarter" idx="12"/>
          </p:nvPr>
        </p:nvSpPr>
        <p:spPr/>
        <p:txBody>
          <a:bodyPr/>
          <a:lstStyle/>
          <a:p>
            <a:fld id="{1FF06463-181E-431C-B1FC-EE1A52AAA484}" type="slidenum">
              <a:rPr lang="en-US" smtClean="0"/>
              <a:t>4</a:t>
            </a:fld>
            <a:endParaRPr lang="en-US"/>
          </a:p>
        </p:txBody>
      </p:sp>
      <p:sp>
        <p:nvSpPr>
          <p:cNvPr id="6" name="Нижний колонтитул 7"/>
          <p:cNvSpPr>
            <a:spLocks noGrp="1"/>
          </p:cNvSpPr>
          <p:nvPr>
            <p:ph type="ftr" sz="quarter" idx="11"/>
          </p:nvPr>
        </p:nvSpPr>
        <p:spPr>
          <a:xfrm>
            <a:off x="1175657" y="6302828"/>
            <a:ext cx="10124689" cy="468085"/>
          </a:xfrm>
        </p:spPr>
        <p:txBody>
          <a:bodyPr/>
          <a:lstStyle/>
          <a:p>
            <a:pPr algn="l"/>
            <a:r>
              <a:rPr lang="en-US" sz="1600" b="1" i="1" dirty="0">
                <a:solidFill>
                  <a:schemeClr val="accent6">
                    <a:lumMod val="50000"/>
                  </a:schemeClr>
                </a:solidFill>
                <a:effectLst>
                  <a:outerShdw blurRad="38100" dist="38100" dir="2700000" algn="tl">
                    <a:srgbClr val="000000">
                      <a:alpha val="43137"/>
                    </a:srgbClr>
                  </a:outerShdw>
                </a:effectLst>
              </a:rPr>
              <a:t>COURSE :MODELS FOR ENVIRONMENTAL RISK ASSESSMENT</a:t>
            </a:r>
            <a:endParaRPr lang="uk-UA" sz="1600" i="1" dirty="0">
              <a:solidFill>
                <a:schemeClr val="accent6">
                  <a:lumMod val="50000"/>
                </a:schemeClr>
              </a:solidFill>
              <a:effectLst>
                <a:outerShdw blurRad="38100" dist="38100" dir="2700000" algn="tl">
                  <a:srgbClr val="000000">
                    <a:alpha val="43137"/>
                  </a:srgbClr>
                </a:outerShdw>
              </a:effectLst>
            </a:endParaRPr>
          </a:p>
        </p:txBody>
      </p:sp>
      <p:graphicFrame>
        <p:nvGraphicFramePr>
          <p:cNvPr id="2" name="Схема 1"/>
          <p:cNvGraphicFramePr/>
          <p:nvPr>
            <p:extLst>
              <p:ext uri="{D42A27DB-BD31-4B8C-83A1-F6EECF244321}">
                <p14:modId xmlns:p14="http://schemas.microsoft.com/office/powerpoint/2010/main" val="3268197686"/>
              </p:ext>
            </p:extLst>
          </p:nvPr>
        </p:nvGraphicFramePr>
        <p:xfrm>
          <a:off x="565149" y="762000"/>
          <a:ext cx="973137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770976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4BF27DC6-0749-4A86-961C-AE6865C9BD91}"/>
              </a:ext>
            </a:extLst>
          </p:cNvPr>
          <p:cNvSpPr>
            <a:spLocks noGrp="1"/>
          </p:cNvSpPr>
          <p:nvPr>
            <p:ph type="body" idx="1"/>
          </p:nvPr>
        </p:nvSpPr>
        <p:spPr>
          <a:xfrm>
            <a:off x="435429" y="321010"/>
            <a:ext cx="2264228" cy="664259"/>
          </a:xfrm>
        </p:spPr>
        <p:txBody>
          <a:bodyPr>
            <a:normAutofit/>
          </a:bodyPr>
          <a:lstStyle/>
          <a:p>
            <a:r>
              <a:rPr lang="en-US" sz="3700" dirty="0" smtClean="0">
                <a:solidFill>
                  <a:srgbClr val="04777A"/>
                </a:solidFill>
              </a:rPr>
              <a:t>Syllabus</a:t>
            </a:r>
            <a:endParaRPr lang="en-US" sz="3600" dirty="0">
              <a:solidFill>
                <a:srgbClr val="04777A"/>
              </a:solidFill>
            </a:endParaRPr>
          </a:p>
        </p:txBody>
      </p:sp>
      <p:sp>
        <p:nvSpPr>
          <p:cNvPr id="9" name="Slide Number Placeholder 8">
            <a:extLst>
              <a:ext uri="{FF2B5EF4-FFF2-40B4-BE49-F238E27FC236}">
                <a16:creationId xmlns:a16="http://schemas.microsoft.com/office/drawing/2014/main" xmlns="" id="{017C641D-847B-4C56-A434-5E4A801C3294}"/>
              </a:ext>
            </a:extLst>
          </p:cNvPr>
          <p:cNvSpPr>
            <a:spLocks noGrp="1"/>
          </p:cNvSpPr>
          <p:nvPr>
            <p:ph type="sldNum" sz="quarter" idx="12"/>
          </p:nvPr>
        </p:nvSpPr>
        <p:spPr/>
        <p:txBody>
          <a:bodyPr/>
          <a:lstStyle/>
          <a:p>
            <a:fld id="{1FF06463-181E-431C-B1FC-EE1A52AAA484}" type="slidenum">
              <a:rPr lang="en-US" smtClean="0"/>
              <a:t>5</a:t>
            </a:fld>
            <a:endParaRPr lang="en-US"/>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i="1" dirty="0">
                <a:solidFill>
                  <a:schemeClr val="accent6">
                    <a:lumMod val="50000"/>
                  </a:schemeClr>
                </a:solidFill>
                <a:effectLst>
                  <a:outerShdw blurRad="38100" dist="38100" dir="2700000" algn="tl">
                    <a:srgbClr val="000000">
                      <a:alpha val="43137"/>
                    </a:srgbClr>
                  </a:outerShdw>
                </a:effectLst>
              </a:rPr>
              <a:t>COURSE :MODELS FOR ENVIRONMENTAL RISK ASSESSMENT</a:t>
            </a:r>
            <a:endParaRPr lang="uk-UA" sz="1600" i="1" dirty="0">
              <a:solidFill>
                <a:schemeClr val="accent6">
                  <a:lumMod val="50000"/>
                </a:schemeClr>
              </a:solidFill>
              <a:effectLst>
                <a:outerShdw blurRad="38100" dist="38100" dir="2700000" algn="tl">
                  <a:srgbClr val="000000">
                    <a:alpha val="43137"/>
                  </a:srgbClr>
                </a:outerShdw>
              </a:effectLst>
            </a:endParaRPr>
          </a:p>
        </p:txBody>
      </p:sp>
      <p:pic>
        <p:nvPicPr>
          <p:cNvPr id="4" name="Рисунок 3"/>
          <p:cNvPicPr>
            <a:picLocks noChangeAspect="1"/>
          </p:cNvPicPr>
          <p:nvPr/>
        </p:nvPicPr>
        <p:blipFill rotWithShape="1">
          <a:blip r:embed="rId3"/>
          <a:srcRect l="695" t="695" r="297" b="1250"/>
          <a:stretch/>
        </p:blipFill>
        <p:spPr>
          <a:xfrm>
            <a:off x="435429" y="1269449"/>
            <a:ext cx="6930518" cy="4902751"/>
          </a:xfrm>
          <a:prstGeom prst="rect">
            <a:avLst/>
          </a:prstGeom>
          <a:ln>
            <a:solidFill>
              <a:schemeClr val="bg1">
                <a:lumMod val="75000"/>
              </a:schemeClr>
            </a:solidFill>
          </a:ln>
        </p:spPr>
      </p:pic>
      <p:pic>
        <p:nvPicPr>
          <p:cNvPr id="2" name="Рисунок 1"/>
          <p:cNvPicPr>
            <a:picLocks noChangeAspect="1"/>
          </p:cNvPicPr>
          <p:nvPr/>
        </p:nvPicPr>
        <p:blipFill rotWithShape="1">
          <a:blip r:embed="rId4"/>
          <a:srcRect l="3939" t="1524" r="1442" b="416"/>
          <a:stretch/>
        </p:blipFill>
        <p:spPr>
          <a:xfrm>
            <a:off x="2958977" y="321010"/>
            <a:ext cx="6813994" cy="4902751"/>
          </a:xfrm>
          <a:prstGeom prst="rect">
            <a:avLst/>
          </a:prstGeom>
          <a:ln>
            <a:solidFill>
              <a:schemeClr val="bg1">
                <a:lumMod val="75000"/>
              </a:schemeClr>
            </a:solidFill>
          </a:ln>
        </p:spPr>
      </p:pic>
    </p:spTree>
    <p:extLst>
      <p:ext uri="{BB962C8B-B14F-4D97-AF65-F5344CB8AC3E}">
        <p14:creationId xmlns:p14="http://schemas.microsoft.com/office/powerpoint/2010/main" val="1492124899"/>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4BF27DC6-0749-4A86-961C-AE6865C9BD91}"/>
              </a:ext>
            </a:extLst>
          </p:cNvPr>
          <p:cNvSpPr>
            <a:spLocks noGrp="1"/>
          </p:cNvSpPr>
          <p:nvPr>
            <p:ph type="body" idx="1"/>
          </p:nvPr>
        </p:nvSpPr>
        <p:spPr>
          <a:xfrm>
            <a:off x="218901" y="175136"/>
            <a:ext cx="8629824" cy="552452"/>
          </a:xfrm>
        </p:spPr>
        <p:txBody>
          <a:bodyPr>
            <a:normAutofit lnSpcReduction="10000"/>
          </a:bodyPr>
          <a:lstStyle/>
          <a:p>
            <a:r>
              <a:rPr lang="en-US" sz="3600" dirty="0">
                <a:solidFill>
                  <a:srgbClr val="04777A"/>
                </a:solidFill>
              </a:rPr>
              <a:t>The course is available on the </a:t>
            </a:r>
            <a:r>
              <a:rPr lang="en-US" sz="3600" dirty="0" smtClean="0">
                <a:solidFill>
                  <a:srgbClr val="04777A"/>
                </a:solidFill>
              </a:rPr>
              <a:t>KKNU Moodle </a:t>
            </a:r>
            <a:endParaRPr lang="en-US" sz="3600" dirty="0">
              <a:solidFill>
                <a:srgbClr val="04777A"/>
              </a:solidFill>
            </a:endParaRPr>
          </a:p>
        </p:txBody>
      </p:sp>
      <p:sp>
        <p:nvSpPr>
          <p:cNvPr id="9" name="Slide Number Placeholder 8">
            <a:extLst>
              <a:ext uri="{FF2B5EF4-FFF2-40B4-BE49-F238E27FC236}">
                <a16:creationId xmlns:a16="http://schemas.microsoft.com/office/drawing/2014/main" xmlns="" id="{017C641D-847B-4C56-A434-5E4A801C3294}"/>
              </a:ext>
            </a:extLst>
          </p:cNvPr>
          <p:cNvSpPr>
            <a:spLocks noGrp="1"/>
          </p:cNvSpPr>
          <p:nvPr>
            <p:ph type="sldNum" sz="quarter" idx="12"/>
          </p:nvPr>
        </p:nvSpPr>
        <p:spPr/>
        <p:txBody>
          <a:bodyPr/>
          <a:lstStyle/>
          <a:p>
            <a:fld id="{1FF06463-181E-431C-B1FC-EE1A52AAA484}" type="slidenum">
              <a:rPr lang="en-US" smtClean="0"/>
              <a:t>6</a:t>
            </a:fld>
            <a:endParaRPr lang="en-US"/>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i="1" dirty="0">
                <a:solidFill>
                  <a:schemeClr val="accent6">
                    <a:lumMod val="50000"/>
                  </a:schemeClr>
                </a:solidFill>
                <a:effectLst>
                  <a:outerShdw blurRad="38100" dist="38100" dir="2700000" algn="tl">
                    <a:srgbClr val="000000">
                      <a:alpha val="43137"/>
                    </a:srgbClr>
                  </a:outerShdw>
                </a:effectLst>
              </a:rPr>
              <a:t>COURSE :MODELS FOR ENVIRONMENTAL RISK ASSESSMENT</a:t>
            </a:r>
            <a:endParaRPr lang="uk-UA" sz="1600" b="1" i="1" dirty="0">
              <a:solidFill>
                <a:schemeClr val="accent6">
                  <a:lumMod val="50000"/>
                </a:schemeClr>
              </a:solidFill>
              <a:effectLst>
                <a:outerShdw blurRad="38100" dist="38100" dir="2700000" algn="tl">
                  <a:srgbClr val="000000">
                    <a:alpha val="43137"/>
                  </a:srgbClr>
                </a:outerShdw>
              </a:effectLst>
            </a:endParaRPr>
          </a:p>
        </p:txBody>
      </p:sp>
      <p:sp>
        <p:nvSpPr>
          <p:cNvPr id="4" name="Прямоугольник 3"/>
          <p:cNvSpPr/>
          <p:nvPr/>
        </p:nvSpPr>
        <p:spPr>
          <a:xfrm>
            <a:off x="3048279" y="673551"/>
            <a:ext cx="5571846" cy="369332"/>
          </a:xfrm>
          <a:prstGeom prst="rect">
            <a:avLst/>
          </a:prstGeom>
        </p:spPr>
        <p:txBody>
          <a:bodyPr wrap="none">
            <a:spAutoFit/>
          </a:bodyPr>
          <a:lstStyle/>
          <a:p>
            <a:r>
              <a:rPr lang="en-US" dirty="0">
                <a:hlinkClick r:id="rId3"/>
              </a:rPr>
              <a:t>https://</a:t>
            </a:r>
            <a:r>
              <a:rPr lang="en-US" dirty="0" smtClean="0">
                <a:hlinkClick r:id="rId3"/>
              </a:rPr>
              <a:t>dist.karazin.ua/moodle/course/view.php?id=3184</a:t>
            </a:r>
            <a:r>
              <a:rPr lang="en-US" dirty="0" smtClean="0"/>
              <a:t> </a:t>
            </a:r>
            <a:endParaRPr lang="ru-RU" dirty="0"/>
          </a:p>
        </p:txBody>
      </p:sp>
      <p:pic>
        <p:nvPicPr>
          <p:cNvPr id="7" name="Рисунок 6"/>
          <p:cNvPicPr>
            <a:picLocks noChangeAspect="1"/>
          </p:cNvPicPr>
          <p:nvPr/>
        </p:nvPicPr>
        <p:blipFill>
          <a:blip r:embed="rId4"/>
          <a:stretch>
            <a:fillRect/>
          </a:stretch>
        </p:blipFill>
        <p:spPr>
          <a:xfrm>
            <a:off x="1320800" y="1226003"/>
            <a:ext cx="7204604" cy="4751108"/>
          </a:xfrm>
          <a:prstGeom prst="rect">
            <a:avLst/>
          </a:prstGeom>
          <a:ln>
            <a:solidFill>
              <a:schemeClr val="bg1">
                <a:lumMod val="75000"/>
              </a:schemeClr>
            </a:solidFill>
          </a:ln>
        </p:spPr>
      </p:pic>
    </p:spTree>
    <p:extLst>
      <p:ext uri="{BB962C8B-B14F-4D97-AF65-F5344CB8AC3E}">
        <p14:creationId xmlns:p14="http://schemas.microsoft.com/office/powerpoint/2010/main" val="136817572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4BF27DC6-0749-4A86-961C-AE6865C9BD91}"/>
              </a:ext>
            </a:extLst>
          </p:cNvPr>
          <p:cNvSpPr>
            <a:spLocks noGrp="1"/>
          </p:cNvSpPr>
          <p:nvPr>
            <p:ph type="body" idx="1"/>
          </p:nvPr>
        </p:nvSpPr>
        <p:spPr>
          <a:xfrm>
            <a:off x="195943" y="86091"/>
            <a:ext cx="9302899" cy="1039976"/>
          </a:xfrm>
        </p:spPr>
        <p:txBody>
          <a:bodyPr>
            <a:normAutofit fontScale="85000" lnSpcReduction="20000"/>
          </a:bodyPr>
          <a:lstStyle/>
          <a:p>
            <a:pPr>
              <a:lnSpc>
                <a:spcPct val="120000"/>
              </a:lnSpc>
            </a:pPr>
            <a:r>
              <a:rPr lang="en-US" sz="3600" dirty="0">
                <a:solidFill>
                  <a:srgbClr val="04777A"/>
                </a:solidFill>
              </a:rPr>
              <a:t>Types and forms of classes, methods of interaction between teacher and </a:t>
            </a:r>
            <a:r>
              <a:rPr lang="en-US" sz="3600" dirty="0" smtClean="0">
                <a:solidFill>
                  <a:srgbClr val="04777A"/>
                </a:solidFill>
              </a:rPr>
              <a:t>student</a:t>
            </a:r>
            <a:endParaRPr lang="en-US" sz="3600" b="0" dirty="0">
              <a:solidFill>
                <a:srgbClr val="04777A"/>
              </a:solidFill>
            </a:endParaRPr>
          </a:p>
        </p:txBody>
      </p:sp>
      <p:sp>
        <p:nvSpPr>
          <p:cNvPr id="9" name="Slide Number Placeholder 8">
            <a:extLst>
              <a:ext uri="{FF2B5EF4-FFF2-40B4-BE49-F238E27FC236}">
                <a16:creationId xmlns:a16="http://schemas.microsoft.com/office/drawing/2014/main" xmlns="" id="{017C641D-847B-4C56-A434-5E4A801C3294}"/>
              </a:ext>
            </a:extLst>
          </p:cNvPr>
          <p:cNvSpPr>
            <a:spLocks noGrp="1"/>
          </p:cNvSpPr>
          <p:nvPr>
            <p:ph type="sldNum" sz="quarter" idx="12"/>
          </p:nvPr>
        </p:nvSpPr>
        <p:spPr/>
        <p:txBody>
          <a:bodyPr/>
          <a:lstStyle/>
          <a:p>
            <a:fld id="{1FF06463-181E-431C-B1FC-EE1A52AAA484}" type="slidenum">
              <a:rPr lang="en-US" smtClean="0"/>
              <a:t>7</a:t>
            </a:fld>
            <a:endParaRPr lang="en-US"/>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i="1" dirty="0">
                <a:solidFill>
                  <a:schemeClr val="accent6">
                    <a:lumMod val="50000"/>
                  </a:schemeClr>
                </a:solidFill>
                <a:effectLst>
                  <a:outerShdw blurRad="38100" dist="38100" dir="2700000" algn="tl">
                    <a:srgbClr val="000000">
                      <a:alpha val="43137"/>
                    </a:srgbClr>
                  </a:outerShdw>
                </a:effectLst>
              </a:rPr>
              <a:t>COURSE :MODELS FOR ENVIRONMENTAL RISK ASSESSMENT</a:t>
            </a:r>
            <a:endParaRPr lang="uk-UA" sz="1600" b="1" i="1" dirty="0">
              <a:solidFill>
                <a:schemeClr val="accent6">
                  <a:lumMod val="50000"/>
                </a:schemeClr>
              </a:solidFill>
              <a:effectLst>
                <a:outerShdw blurRad="38100" dist="38100" dir="2700000" algn="tl">
                  <a:srgbClr val="000000">
                    <a:alpha val="43137"/>
                  </a:srgbClr>
                </a:outerShdw>
              </a:effectLst>
            </a:endParaRPr>
          </a:p>
        </p:txBody>
      </p:sp>
      <p:sp>
        <p:nvSpPr>
          <p:cNvPr id="4" name="Текст 3"/>
          <p:cNvSpPr>
            <a:spLocks noGrp="1"/>
          </p:cNvSpPr>
          <p:nvPr>
            <p:ph type="body" idx="1"/>
          </p:nvPr>
        </p:nvSpPr>
        <p:spPr>
          <a:xfrm>
            <a:off x="326573" y="1193800"/>
            <a:ext cx="10058400" cy="4771571"/>
          </a:xfrm>
        </p:spPr>
        <p:txBody>
          <a:bodyPr>
            <a:normAutofit fontScale="92500" lnSpcReduction="20000"/>
          </a:bodyPr>
          <a:lstStyle/>
          <a:p>
            <a:r>
              <a:rPr lang="en-US" b="0" dirty="0" smtClean="0"/>
              <a:t>The course "</a:t>
            </a:r>
            <a:r>
              <a:rPr lang="en-US" dirty="0"/>
              <a:t>Models for Environmental Risk </a:t>
            </a:r>
            <a:r>
              <a:rPr lang="en-US" dirty="0" smtClean="0"/>
              <a:t>Assessment</a:t>
            </a:r>
            <a:r>
              <a:rPr lang="en-US" b="0" dirty="0" smtClean="0"/>
              <a:t>" is studied in the 3rd semester in PhD program and consists of 6 sections and ends with </a:t>
            </a:r>
            <a:r>
              <a:rPr lang="en-US" b="0" dirty="0"/>
              <a:t>a</a:t>
            </a:r>
            <a:r>
              <a:rPr lang="en-US" b="0" dirty="0" smtClean="0"/>
              <a:t> </a:t>
            </a:r>
            <a:r>
              <a:rPr lang="en-US" b="0" dirty="0"/>
              <a:t>pass-fail test</a:t>
            </a:r>
            <a:r>
              <a:rPr lang="en-US" b="0" dirty="0" smtClean="0"/>
              <a:t>.</a:t>
            </a:r>
          </a:p>
          <a:p>
            <a:endParaRPr lang="en-US" b="0" dirty="0" smtClean="0"/>
          </a:p>
          <a:p>
            <a:r>
              <a:rPr lang="en-US" i="1" dirty="0" smtClean="0"/>
              <a:t>The </a:t>
            </a:r>
            <a:r>
              <a:rPr lang="en-US" i="1" dirty="0"/>
              <a:t>course includes</a:t>
            </a:r>
          </a:p>
          <a:p>
            <a:pPr marL="342900" indent="-342900">
              <a:buFont typeface="Wingdings" pitchFamily="2" charset="2"/>
              <a:buChar char="Ø"/>
            </a:pPr>
            <a:r>
              <a:rPr lang="en-US" b="0" dirty="0" smtClean="0"/>
              <a:t>theoretical </a:t>
            </a:r>
            <a:r>
              <a:rPr lang="en-US" b="0" dirty="0"/>
              <a:t>material, </a:t>
            </a:r>
            <a:endParaRPr lang="en-US" b="0" dirty="0" smtClean="0"/>
          </a:p>
          <a:p>
            <a:pPr marL="342900" indent="-342900">
              <a:buFont typeface="Wingdings" pitchFamily="2" charset="2"/>
              <a:buChar char="Ø"/>
            </a:pPr>
            <a:r>
              <a:rPr lang="en-US" b="0" dirty="0" smtClean="0"/>
              <a:t>practical </a:t>
            </a:r>
            <a:r>
              <a:rPr lang="en-US" b="0" dirty="0"/>
              <a:t>tasks and recommendations for their implementation</a:t>
            </a:r>
            <a:r>
              <a:rPr lang="en-US" b="0" dirty="0" smtClean="0"/>
              <a:t>,</a:t>
            </a:r>
          </a:p>
          <a:p>
            <a:pPr marL="342900" indent="-342900">
              <a:buFont typeface="Wingdings" pitchFamily="2" charset="2"/>
              <a:buChar char="Ø"/>
            </a:pPr>
            <a:r>
              <a:rPr lang="en-US" b="0" dirty="0" smtClean="0"/>
              <a:t>questions </a:t>
            </a:r>
            <a:r>
              <a:rPr lang="en-US" b="0" dirty="0"/>
              <a:t>for self-examination </a:t>
            </a:r>
            <a:endParaRPr lang="en-US" b="0" dirty="0" smtClean="0"/>
          </a:p>
          <a:p>
            <a:pPr marL="342900" indent="-342900">
              <a:buFont typeface="Wingdings" pitchFamily="2" charset="2"/>
              <a:buChar char="Ø"/>
            </a:pPr>
            <a:r>
              <a:rPr lang="en-US" b="0" dirty="0" smtClean="0"/>
              <a:t>knowledge </a:t>
            </a:r>
            <a:r>
              <a:rPr lang="en-US" b="0" dirty="0"/>
              <a:t>control (in particular, </a:t>
            </a:r>
            <a:r>
              <a:rPr lang="en-US" b="0" dirty="0" smtClean="0"/>
              <a:t>midpoint and final tests).</a:t>
            </a:r>
            <a:endParaRPr lang="en-US" b="0" dirty="0"/>
          </a:p>
          <a:p>
            <a:endParaRPr lang="en-US" b="0" dirty="0" smtClean="0"/>
          </a:p>
          <a:p>
            <a:r>
              <a:rPr lang="en-US" b="0" dirty="0" smtClean="0"/>
              <a:t>The </a:t>
            </a:r>
            <a:r>
              <a:rPr lang="en-US" b="0" dirty="0"/>
              <a:t>course consists of a complex of </a:t>
            </a:r>
            <a:r>
              <a:rPr lang="en-US" b="0" dirty="0" smtClean="0"/>
              <a:t>2 lectures, 3 </a:t>
            </a:r>
            <a:r>
              <a:rPr lang="en-US" b="0" dirty="0"/>
              <a:t>practical </a:t>
            </a:r>
            <a:r>
              <a:rPr lang="en-US" b="0" dirty="0" smtClean="0"/>
              <a:t>works, 5 seminars, 1 midpoint test and a final test.</a:t>
            </a:r>
            <a:endParaRPr lang="en-US" b="0" dirty="0"/>
          </a:p>
          <a:p>
            <a:endParaRPr lang="en-US" b="0" dirty="0" smtClean="0"/>
          </a:p>
          <a:p>
            <a:r>
              <a:rPr lang="en-US" b="0" dirty="0" smtClean="0"/>
              <a:t>For individual consultations – “Forum” and </a:t>
            </a:r>
            <a:r>
              <a:rPr lang="en-US" b="0" dirty="0"/>
              <a:t>"Chat</a:t>
            </a:r>
            <a:r>
              <a:rPr lang="en-US" b="0" dirty="0" smtClean="0"/>
              <a:t>". </a:t>
            </a:r>
            <a:endParaRPr lang="en-US" b="0" dirty="0"/>
          </a:p>
        </p:txBody>
      </p:sp>
    </p:spTree>
    <p:extLst>
      <p:ext uri="{BB962C8B-B14F-4D97-AF65-F5344CB8AC3E}">
        <p14:creationId xmlns:p14="http://schemas.microsoft.com/office/powerpoint/2010/main" val="842211216"/>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4BF27DC6-0749-4A86-961C-AE6865C9BD91}"/>
              </a:ext>
            </a:extLst>
          </p:cNvPr>
          <p:cNvSpPr>
            <a:spLocks noGrp="1"/>
          </p:cNvSpPr>
          <p:nvPr>
            <p:ph type="body" idx="1"/>
          </p:nvPr>
        </p:nvSpPr>
        <p:spPr>
          <a:xfrm>
            <a:off x="87085" y="256212"/>
            <a:ext cx="5328807" cy="484017"/>
          </a:xfrm>
        </p:spPr>
        <p:txBody>
          <a:bodyPr>
            <a:noAutofit/>
          </a:bodyPr>
          <a:lstStyle/>
          <a:p>
            <a:r>
              <a:rPr lang="en-US" sz="2800" dirty="0">
                <a:solidFill>
                  <a:srgbClr val="04777A"/>
                </a:solidFill>
              </a:rPr>
              <a:t>The course is divided into </a:t>
            </a:r>
            <a:r>
              <a:rPr lang="en-US" sz="2800" dirty="0" smtClean="0">
                <a:solidFill>
                  <a:srgbClr val="04777A"/>
                </a:solidFill>
              </a:rPr>
              <a:t>6 </a:t>
            </a:r>
            <a:r>
              <a:rPr lang="en-US" sz="2800" dirty="0" smtClean="0">
                <a:solidFill>
                  <a:srgbClr val="04777A"/>
                </a:solidFill>
              </a:rPr>
              <a:t>topics</a:t>
            </a:r>
            <a:r>
              <a:rPr lang="en-US" sz="2800" dirty="0" smtClean="0">
                <a:solidFill>
                  <a:srgbClr val="04777A"/>
                </a:solidFill>
              </a:rPr>
              <a:t>:</a:t>
            </a:r>
            <a:endParaRPr lang="en-US" sz="2800" dirty="0">
              <a:solidFill>
                <a:srgbClr val="04777A"/>
              </a:solidFill>
            </a:endParaRPr>
          </a:p>
        </p:txBody>
      </p:sp>
      <p:sp>
        <p:nvSpPr>
          <p:cNvPr id="9" name="Slide Number Placeholder 8">
            <a:extLst>
              <a:ext uri="{FF2B5EF4-FFF2-40B4-BE49-F238E27FC236}">
                <a16:creationId xmlns:a16="http://schemas.microsoft.com/office/drawing/2014/main" xmlns="" id="{017C641D-847B-4C56-A434-5E4A801C3294}"/>
              </a:ext>
            </a:extLst>
          </p:cNvPr>
          <p:cNvSpPr>
            <a:spLocks noGrp="1"/>
          </p:cNvSpPr>
          <p:nvPr>
            <p:ph type="sldNum" sz="quarter" idx="12"/>
          </p:nvPr>
        </p:nvSpPr>
        <p:spPr/>
        <p:txBody>
          <a:bodyPr/>
          <a:lstStyle/>
          <a:p>
            <a:fld id="{1FF06463-181E-431C-B1FC-EE1A52AAA484}" type="slidenum">
              <a:rPr lang="en-US" smtClean="0"/>
              <a:t>8</a:t>
            </a:fld>
            <a:endParaRPr lang="en-US"/>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i="1" dirty="0">
                <a:solidFill>
                  <a:schemeClr val="accent6">
                    <a:lumMod val="50000"/>
                  </a:schemeClr>
                </a:solidFill>
                <a:effectLst>
                  <a:outerShdw blurRad="38100" dist="38100" dir="2700000" algn="tl">
                    <a:srgbClr val="000000">
                      <a:alpha val="43137"/>
                    </a:srgbClr>
                  </a:outerShdw>
                </a:effectLst>
              </a:rPr>
              <a:t>COURSE :MODELS FOR ENVIRONMENTAL RISK ASSESSMENT</a:t>
            </a:r>
            <a:endParaRPr lang="uk-UA" sz="1600" b="1" i="1" dirty="0">
              <a:solidFill>
                <a:schemeClr val="accent6">
                  <a:lumMod val="50000"/>
                </a:schemeClr>
              </a:solidFill>
              <a:effectLst>
                <a:outerShdw blurRad="38100" dist="38100" dir="2700000" algn="tl">
                  <a:srgbClr val="000000">
                    <a:alpha val="43137"/>
                  </a:srgbClr>
                </a:outerShdw>
              </a:effectLst>
            </a:endParaRPr>
          </a:p>
        </p:txBody>
      </p:sp>
      <p:pic>
        <p:nvPicPr>
          <p:cNvPr id="5" name="Рисунок 4"/>
          <p:cNvPicPr>
            <a:picLocks noChangeAspect="1"/>
          </p:cNvPicPr>
          <p:nvPr/>
        </p:nvPicPr>
        <p:blipFill rotWithShape="1">
          <a:blip r:embed="rId3"/>
          <a:srcRect l="2355" t="1047"/>
          <a:stretch/>
        </p:blipFill>
        <p:spPr>
          <a:xfrm>
            <a:off x="203199" y="740229"/>
            <a:ext cx="6319059" cy="5256948"/>
          </a:xfrm>
          <a:prstGeom prst="rect">
            <a:avLst/>
          </a:prstGeom>
          <a:ln>
            <a:solidFill>
              <a:schemeClr val="bg1">
                <a:lumMod val="75000"/>
              </a:schemeClr>
            </a:solidFill>
          </a:ln>
        </p:spPr>
      </p:pic>
      <p:pic>
        <p:nvPicPr>
          <p:cNvPr id="7" name="Рисунок 6"/>
          <p:cNvPicPr>
            <a:picLocks noChangeAspect="1"/>
          </p:cNvPicPr>
          <p:nvPr/>
        </p:nvPicPr>
        <p:blipFill rotWithShape="1">
          <a:blip r:embed="rId4"/>
          <a:srcRect l="2145" t="3577"/>
          <a:stretch/>
        </p:blipFill>
        <p:spPr>
          <a:xfrm>
            <a:off x="3505200" y="1611665"/>
            <a:ext cx="6769201" cy="4560535"/>
          </a:xfrm>
          <a:prstGeom prst="rect">
            <a:avLst/>
          </a:prstGeom>
          <a:ln>
            <a:solidFill>
              <a:schemeClr val="bg1">
                <a:lumMod val="75000"/>
              </a:schemeClr>
            </a:solidFill>
          </a:ln>
        </p:spPr>
      </p:pic>
    </p:spTree>
    <p:extLst>
      <p:ext uri="{BB962C8B-B14F-4D97-AF65-F5344CB8AC3E}">
        <p14:creationId xmlns:p14="http://schemas.microsoft.com/office/powerpoint/2010/main" val="80817393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stretch>
            <a:fillRect/>
          </a:stretch>
        </p:blipFill>
        <p:spPr>
          <a:xfrm>
            <a:off x="736598" y="923641"/>
            <a:ext cx="6338609" cy="5086918"/>
          </a:xfrm>
          <a:prstGeom prst="rect">
            <a:avLst/>
          </a:prstGeom>
          <a:ln>
            <a:solidFill>
              <a:schemeClr val="bg1">
                <a:lumMod val="75000"/>
              </a:schemeClr>
            </a:solidFill>
          </a:ln>
        </p:spPr>
      </p:pic>
      <p:sp>
        <p:nvSpPr>
          <p:cNvPr id="3" name="Text Placeholder 2">
            <a:extLst>
              <a:ext uri="{FF2B5EF4-FFF2-40B4-BE49-F238E27FC236}">
                <a16:creationId xmlns:a16="http://schemas.microsoft.com/office/drawing/2014/main" xmlns="" id="{4BF27DC6-0749-4A86-961C-AE6865C9BD91}"/>
              </a:ext>
            </a:extLst>
          </p:cNvPr>
          <p:cNvSpPr>
            <a:spLocks noGrp="1"/>
          </p:cNvSpPr>
          <p:nvPr>
            <p:ph type="body" idx="1"/>
          </p:nvPr>
        </p:nvSpPr>
        <p:spPr>
          <a:xfrm>
            <a:off x="447847" y="256212"/>
            <a:ext cx="9958896" cy="505788"/>
          </a:xfrm>
        </p:spPr>
        <p:txBody>
          <a:bodyPr>
            <a:noAutofit/>
          </a:bodyPr>
          <a:lstStyle/>
          <a:p>
            <a:r>
              <a:rPr lang="en-US" sz="2800" dirty="0">
                <a:solidFill>
                  <a:srgbClr val="04777A"/>
                </a:solidFill>
              </a:rPr>
              <a:t>Each </a:t>
            </a:r>
            <a:r>
              <a:rPr lang="en-US" sz="2800" dirty="0" smtClean="0">
                <a:solidFill>
                  <a:srgbClr val="04777A"/>
                </a:solidFill>
              </a:rPr>
              <a:t>Lecture contains</a:t>
            </a:r>
            <a:r>
              <a:rPr lang="en-US" sz="2800" dirty="0">
                <a:solidFill>
                  <a:srgbClr val="04777A"/>
                </a:solidFill>
              </a:rPr>
              <a:t>: </a:t>
            </a:r>
            <a:r>
              <a:rPr lang="en-GB" sz="2800" dirty="0" smtClean="0">
                <a:solidFill>
                  <a:srgbClr val="04777A"/>
                </a:solidFill>
              </a:rPr>
              <a:t>questions</a:t>
            </a:r>
            <a:r>
              <a:rPr lang="en-GB" sz="2800" dirty="0">
                <a:solidFill>
                  <a:srgbClr val="04777A"/>
                </a:solidFill>
              </a:rPr>
              <a:t>, text, </a:t>
            </a:r>
            <a:r>
              <a:rPr lang="en-GB" sz="2800" dirty="0" smtClean="0">
                <a:solidFill>
                  <a:srgbClr val="04777A"/>
                </a:solidFill>
              </a:rPr>
              <a:t>questions </a:t>
            </a:r>
            <a:r>
              <a:rPr lang="en-GB" sz="2800" dirty="0">
                <a:solidFill>
                  <a:srgbClr val="04777A"/>
                </a:solidFill>
              </a:rPr>
              <a:t>for </a:t>
            </a:r>
            <a:r>
              <a:rPr lang="en-GB" sz="2800" dirty="0" smtClean="0">
                <a:solidFill>
                  <a:srgbClr val="04777A"/>
                </a:solidFill>
              </a:rPr>
              <a:t>self-control</a:t>
            </a:r>
            <a:endParaRPr lang="en-US" sz="2800" dirty="0">
              <a:solidFill>
                <a:srgbClr val="04777A"/>
              </a:solidFill>
            </a:endParaRPr>
          </a:p>
        </p:txBody>
      </p:sp>
      <p:sp>
        <p:nvSpPr>
          <p:cNvPr id="9" name="Slide Number Placeholder 8">
            <a:extLst>
              <a:ext uri="{FF2B5EF4-FFF2-40B4-BE49-F238E27FC236}">
                <a16:creationId xmlns:a16="http://schemas.microsoft.com/office/drawing/2014/main" xmlns="" id="{017C641D-847B-4C56-A434-5E4A801C3294}"/>
              </a:ext>
            </a:extLst>
          </p:cNvPr>
          <p:cNvSpPr>
            <a:spLocks noGrp="1"/>
          </p:cNvSpPr>
          <p:nvPr>
            <p:ph type="sldNum" sz="quarter" idx="12"/>
          </p:nvPr>
        </p:nvSpPr>
        <p:spPr/>
        <p:txBody>
          <a:bodyPr/>
          <a:lstStyle/>
          <a:p>
            <a:fld id="{1FF06463-181E-431C-B1FC-EE1A52AAA484}" type="slidenum">
              <a:rPr lang="en-US" smtClean="0"/>
              <a:t>9</a:t>
            </a:fld>
            <a:endParaRPr lang="en-US"/>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i="1" dirty="0">
                <a:solidFill>
                  <a:schemeClr val="accent6">
                    <a:lumMod val="50000"/>
                  </a:schemeClr>
                </a:solidFill>
                <a:effectLst>
                  <a:outerShdw blurRad="38100" dist="38100" dir="2700000" algn="tl">
                    <a:srgbClr val="000000">
                      <a:alpha val="43137"/>
                    </a:srgbClr>
                  </a:outerShdw>
                </a:effectLst>
              </a:rPr>
              <a:t>COURSE :MODELS FOR ENVIRONMENTAL RISK ASSESSMENT</a:t>
            </a:r>
            <a:endParaRPr lang="uk-UA" sz="1600" b="1" i="1" dirty="0">
              <a:solidFill>
                <a:schemeClr val="accent6">
                  <a:lumMod val="50000"/>
                </a:schemeClr>
              </a:solidFill>
              <a:effectLst>
                <a:outerShdw blurRad="38100" dist="38100" dir="2700000" algn="tl">
                  <a:srgbClr val="000000">
                    <a:alpha val="43137"/>
                  </a:srgbClr>
                </a:outerShdw>
              </a:effectLst>
            </a:endParaRPr>
          </a:p>
        </p:txBody>
      </p:sp>
      <p:pic>
        <p:nvPicPr>
          <p:cNvPr id="7" name="Рисунок 6"/>
          <p:cNvPicPr>
            <a:picLocks noChangeAspect="1"/>
          </p:cNvPicPr>
          <p:nvPr/>
        </p:nvPicPr>
        <p:blipFill rotWithShape="1">
          <a:blip r:embed="rId4"/>
          <a:srcRect r="14785"/>
          <a:stretch/>
        </p:blipFill>
        <p:spPr>
          <a:xfrm>
            <a:off x="4347276" y="1850269"/>
            <a:ext cx="5910802" cy="3812952"/>
          </a:xfrm>
          <a:prstGeom prst="rect">
            <a:avLst/>
          </a:prstGeom>
          <a:ln>
            <a:solidFill>
              <a:schemeClr val="bg1">
                <a:lumMod val="75000"/>
              </a:schemeClr>
            </a:solidFill>
          </a:ln>
        </p:spPr>
      </p:pic>
      <p:sp>
        <p:nvSpPr>
          <p:cNvPr id="8" name="Стрелка вправо 7"/>
          <p:cNvSpPr/>
          <p:nvPr/>
        </p:nvSpPr>
        <p:spPr>
          <a:xfrm rot="20462080">
            <a:off x="28011" y="1526977"/>
            <a:ext cx="843478" cy="313266"/>
          </a:xfrm>
          <a:prstGeom prst="rightArrow">
            <a:avLst>
              <a:gd name="adj1" fmla="val 33783"/>
              <a:gd name="adj2" fmla="val 50000"/>
            </a:avLst>
          </a:prstGeom>
          <a:solidFill>
            <a:srgbClr val="04777A"/>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14" name="Стрелка вправо 13"/>
          <p:cNvSpPr/>
          <p:nvPr/>
        </p:nvSpPr>
        <p:spPr>
          <a:xfrm rot="20462080">
            <a:off x="26759" y="4533614"/>
            <a:ext cx="889596" cy="313266"/>
          </a:xfrm>
          <a:prstGeom prst="rightArrow">
            <a:avLst>
              <a:gd name="adj1" fmla="val 33783"/>
              <a:gd name="adj2" fmla="val 50000"/>
            </a:avLst>
          </a:prstGeom>
          <a:solidFill>
            <a:srgbClr val="04777A"/>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15" name="Стрелка вправо 14"/>
          <p:cNvSpPr/>
          <p:nvPr/>
        </p:nvSpPr>
        <p:spPr>
          <a:xfrm rot="20462080">
            <a:off x="3591226" y="2306881"/>
            <a:ext cx="889596" cy="313266"/>
          </a:xfrm>
          <a:prstGeom prst="rightArrow">
            <a:avLst>
              <a:gd name="adj1" fmla="val 33783"/>
              <a:gd name="adj2" fmla="val 50000"/>
            </a:avLst>
          </a:prstGeom>
          <a:solidFill>
            <a:srgbClr val="04777A"/>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4064466651"/>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ark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4340</TotalTime>
  <Words>785</Words>
  <Application>Microsoft Office PowerPoint</Application>
  <PresentationFormat>Широкоэкранный</PresentationFormat>
  <Paragraphs>103</Paragraphs>
  <Slides>16</Slides>
  <Notes>13</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Algerian</vt:lpstr>
      <vt:lpstr>Arial</vt:lpstr>
      <vt:lpstr>Calibri</vt:lpstr>
      <vt:lpstr>Calibri Light</vt:lpstr>
      <vt:lpstr>Wingdings</vt:lpstr>
      <vt:lpstr>Dark Theme</vt:lpstr>
      <vt:lpstr>MODELS FOR ENVIRONMENTAL RISK ASSESSMENT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Artem Gamaiun</dc:creator>
  <cp:lastModifiedBy>Учетная запись Майкрософт</cp:lastModifiedBy>
  <cp:revision>336</cp:revision>
  <dcterms:created xsi:type="dcterms:W3CDTF">2018-03-23T19:47:02Z</dcterms:created>
  <dcterms:modified xsi:type="dcterms:W3CDTF">2021-03-05T06:41:21Z</dcterms:modified>
</cp:coreProperties>
</file>